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1" r:id="rId4"/>
  </p:sldMasterIdLst>
  <p:notesMasterIdLst>
    <p:notesMasterId r:id="rId22"/>
  </p:notesMasterIdLst>
  <p:sldIdLst>
    <p:sldId id="261" r:id="rId5"/>
    <p:sldId id="269" r:id="rId6"/>
    <p:sldId id="270" r:id="rId7"/>
    <p:sldId id="271" r:id="rId8"/>
    <p:sldId id="272" r:id="rId9"/>
    <p:sldId id="273" r:id="rId10"/>
    <p:sldId id="297" r:id="rId11"/>
    <p:sldId id="283" r:id="rId12"/>
    <p:sldId id="287" r:id="rId13"/>
    <p:sldId id="298" r:id="rId14"/>
    <p:sldId id="292" r:id="rId15"/>
    <p:sldId id="293" r:id="rId16"/>
    <p:sldId id="294" r:id="rId17"/>
    <p:sldId id="296" r:id="rId18"/>
    <p:sldId id="286" r:id="rId19"/>
    <p:sldId id="288" r:id="rId20"/>
    <p:sldId id="260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39A"/>
    <a:srgbClr val="A6192E"/>
    <a:srgbClr val="00685E"/>
    <a:srgbClr val="1B365D"/>
    <a:srgbClr val="135193"/>
    <a:srgbClr val="8E9FBC"/>
    <a:srgbClr val="8B8178"/>
    <a:srgbClr val="C2B195"/>
    <a:srgbClr val="F0CD8E"/>
    <a:srgbClr val="EED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FD8FB-B42D-4800-84B6-B0917D61854B}" v="1" dt="2024-03-14T10:07:59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4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44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Delfino (MSC Geneva)" userId="e6f8ed79-b288-457f-bb02-8505f5ef9ca9" providerId="ADAL" clId="{962AC51C-0AA3-40EA-9D05-6520A432C62F}"/>
    <pc:docChg chg="custSel modSld">
      <pc:chgData name="Alessandro Delfino (MSC Geneva)" userId="e6f8ed79-b288-457f-bb02-8505f5ef9ca9" providerId="ADAL" clId="{962AC51C-0AA3-40EA-9D05-6520A432C62F}" dt="2023-08-22T07:07:46.393" v="599" actId="20577"/>
      <pc:docMkLst>
        <pc:docMk/>
      </pc:docMkLst>
      <pc:sldChg chg="modSp mod">
        <pc:chgData name="Alessandro Delfino (MSC Geneva)" userId="e6f8ed79-b288-457f-bb02-8505f5ef9ca9" providerId="ADAL" clId="{962AC51C-0AA3-40EA-9D05-6520A432C62F}" dt="2023-08-22T07:07:46.393" v="599" actId="20577"/>
        <pc:sldMkLst>
          <pc:docMk/>
          <pc:sldMk cId="4259730441" sldId="261"/>
        </pc:sldMkLst>
        <pc:spChg chg="mod">
          <ac:chgData name="Alessandro Delfino (MSC Geneva)" userId="e6f8ed79-b288-457f-bb02-8505f5ef9ca9" providerId="ADAL" clId="{962AC51C-0AA3-40EA-9D05-6520A432C62F}" dt="2023-08-22T07:07:46.393" v="599" actId="20577"/>
          <ac:spMkLst>
            <pc:docMk/>
            <pc:sldMk cId="4259730441" sldId="261"/>
            <ac:spMk id="9" creationId="{80119ED6-E110-F31B-EF34-B59FEEA9666C}"/>
          </ac:spMkLst>
        </pc:spChg>
      </pc:sldChg>
      <pc:sldChg chg="modSp mod">
        <pc:chgData name="Alessandro Delfino (MSC Geneva)" userId="e6f8ed79-b288-457f-bb02-8505f5ef9ca9" providerId="ADAL" clId="{962AC51C-0AA3-40EA-9D05-6520A432C62F}" dt="2023-08-21T17:11:22.414" v="136" actId="2165"/>
        <pc:sldMkLst>
          <pc:docMk/>
          <pc:sldMk cId="1145484289" sldId="269"/>
        </pc:sldMkLst>
        <pc:graphicFrameChg chg="mod modGraphic">
          <ac:chgData name="Alessandro Delfino (MSC Geneva)" userId="e6f8ed79-b288-457f-bb02-8505f5ef9ca9" providerId="ADAL" clId="{962AC51C-0AA3-40EA-9D05-6520A432C62F}" dt="2023-08-21T17:11:22.414" v="136" actId="2165"/>
          <ac:graphicFrameMkLst>
            <pc:docMk/>
            <pc:sldMk cId="1145484289" sldId="269"/>
            <ac:graphicFrameMk id="9" creationId="{95283900-CDD3-4CAE-AF54-C9EB071B1D9A}"/>
          </ac:graphicFrameMkLst>
        </pc:graphicFrameChg>
      </pc:sldChg>
      <pc:sldChg chg="addSp delSp modSp mod">
        <pc:chgData name="Alessandro Delfino (MSC Geneva)" userId="e6f8ed79-b288-457f-bb02-8505f5ef9ca9" providerId="ADAL" clId="{962AC51C-0AA3-40EA-9D05-6520A432C62F}" dt="2023-08-22T07:02:47.908" v="446" actId="20577"/>
        <pc:sldMkLst>
          <pc:docMk/>
          <pc:sldMk cId="4020954001" sldId="287"/>
        </pc:sldMkLst>
        <pc:spChg chg="mod">
          <ac:chgData name="Alessandro Delfino (MSC Geneva)" userId="e6f8ed79-b288-457f-bb02-8505f5ef9ca9" providerId="ADAL" clId="{962AC51C-0AA3-40EA-9D05-6520A432C62F}" dt="2023-08-22T07:02:47.908" v="446" actId="20577"/>
          <ac:spMkLst>
            <pc:docMk/>
            <pc:sldMk cId="4020954001" sldId="287"/>
            <ac:spMk id="3" creationId="{008F6185-BD3A-4C5C-906C-1032CCCBBD53}"/>
          </ac:spMkLst>
        </pc:spChg>
        <pc:graphicFrameChg chg="modGraphic">
          <ac:chgData name="Alessandro Delfino (MSC Geneva)" userId="e6f8ed79-b288-457f-bb02-8505f5ef9ca9" providerId="ADAL" clId="{962AC51C-0AA3-40EA-9D05-6520A432C62F}" dt="2023-08-22T07:02:04.858" v="401" actId="20577"/>
          <ac:graphicFrameMkLst>
            <pc:docMk/>
            <pc:sldMk cId="4020954001" sldId="287"/>
            <ac:graphicFrameMk id="9" creationId="{5DAA76FA-011D-4272-9042-EE2F266A00D4}"/>
          </ac:graphicFrameMkLst>
        </pc:graphicFrameChg>
        <pc:picChg chg="add mod">
          <ac:chgData name="Alessandro Delfino (MSC Geneva)" userId="e6f8ed79-b288-457f-bb02-8505f5ef9ca9" providerId="ADAL" clId="{962AC51C-0AA3-40EA-9D05-6520A432C62F}" dt="2023-08-22T06:51:52.658" v="371" actId="14100"/>
          <ac:picMkLst>
            <pc:docMk/>
            <pc:sldMk cId="4020954001" sldId="287"/>
            <ac:picMk id="7" creationId="{3F159183-D187-6DA2-3026-02DE974250B7}"/>
          </ac:picMkLst>
        </pc:picChg>
        <pc:picChg chg="del">
          <ac:chgData name="Alessandro Delfino (MSC Geneva)" userId="e6f8ed79-b288-457f-bb02-8505f5ef9ca9" providerId="ADAL" clId="{962AC51C-0AA3-40EA-9D05-6520A432C62F}" dt="2023-08-21T17:11:37.053" v="137" actId="478"/>
          <ac:picMkLst>
            <pc:docMk/>
            <pc:sldMk cId="4020954001" sldId="287"/>
            <ac:picMk id="7" creationId="{8AB30938-7DF2-255B-F73A-CD1DF50FBD08}"/>
          </ac:picMkLst>
        </pc:picChg>
      </pc:sldChg>
      <pc:sldChg chg="addSp delSp modSp mod">
        <pc:chgData name="Alessandro Delfino (MSC Geneva)" userId="e6f8ed79-b288-457f-bb02-8505f5ef9ca9" providerId="ADAL" clId="{962AC51C-0AA3-40EA-9D05-6520A432C62F}" dt="2023-08-22T07:07:31.168" v="593" actId="20577"/>
        <pc:sldMkLst>
          <pc:docMk/>
          <pc:sldMk cId="4024005104" sldId="288"/>
        </pc:sldMkLst>
        <pc:spChg chg="mod">
          <ac:chgData name="Alessandro Delfino (MSC Geneva)" userId="e6f8ed79-b288-457f-bb02-8505f5ef9ca9" providerId="ADAL" clId="{962AC51C-0AA3-40EA-9D05-6520A432C62F}" dt="2023-08-22T07:03:26.486" v="463" actId="20577"/>
          <ac:spMkLst>
            <pc:docMk/>
            <pc:sldMk cId="4024005104" sldId="288"/>
            <ac:spMk id="2" creationId="{1D7B3FF6-E6C9-41B6-967D-FB31DBA82A5B}"/>
          </ac:spMkLst>
        </pc:spChg>
        <pc:graphicFrameChg chg="mod modGraphic">
          <ac:chgData name="Alessandro Delfino (MSC Geneva)" userId="e6f8ed79-b288-457f-bb02-8505f5ef9ca9" providerId="ADAL" clId="{962AC51C-0AA3-40EA-9D05-6520A432C62F}" dt="2023-08-22T07:07:31.168" v="593" actId="20577"/>
          <ac:graphicFrameMkLst>
            <pc:docMk/>
            <pc:sldMk cId="4024005104" sldId="288"/>
            <ac:graphicFrameMk id="9" creationId="{F7072798-1DB4-4635-9F1B-33E14FF52C6D}"/>
          </ac:graphicFrameMkLst>
        </pc:graphicFrameChg>
        <pc:picChg chg="add mod">
          <ac:chgData name="Alessandro Delfino (MSC Geneva)" userId="e6f8ed79-b288-457f-bb02-8505f5ef9ca9" providerId="ADAL" clId="{962AC51C-0AA3-40EA-9D05-6520A432C62F}" dt="2023-08-22T06:52:27.120" v="377" actId="14100"/>
          <ac:picMkLst>
            <pc:docMk/>
            <pc:sldMk cId="4024005104" sldId="288"/>
            <ac:picMk id="6" creationId="{08B32F05-0222-2844-FFC5-78AAD17B5B52}"/>
          </ac:picMkLst>
        </pc:picChg>
        <pc:picChg chg="del">
          <ac:chgData name="Alessandro Delfino (MSC Geneva)" userId="e6f8ed79-b288-457f-bb02-8505f5ef9ca9" providerId="ADAL" clId="{962AC51C-0AA3-40EA-9D05-6520A432C62F}" dt="2023-08-21T17:14:57.395" v="363" actId="478"/>
          <ac:picMkLst>
            <pc:docMk/>
            <pc:sldMk cId="4024005104" sldId="288"/>
            <ac:picMk id="17" creationId="{2ED11012-69B8-F17F-A805-6471BF483274}"/>
          </ac:picMkLst>
        </pc:picChg>
      </pc:sldChg>
    </pc:docChg>
  </pc:docChgLst>
  <pc:docChgLst>
    <pc:chgData name="Alessandro Delfino (MSC Geneva)" userId="e6f8ed79-b288-457f-bb02-8505f5ef9ca9" providerId="ADAL" clId="{618AE678-E24B-47F1-B1FD-D0C7CD1BFA3B}"/>
    <pc:docChg chg="custSel modSld">
      <pc:chgData name="Alessandro Delfino (MSC Geneva)" userId="e6f8ed79-b288-457f-bb02-8505f5ef9ca9" providerId="ADAL" clId="{618AE678-E24B-47F1-B1FD-D0C7CD1BFA3B}" dt="2023-09-29T13:14:44.046" v="70" actId="20577"/>
      <pc:docMkLst>
        <pc:docMk/>
      </pc:docMkLst>
      <pc:sldChg chg="modSp mod">
        <pc:chgData name="Alessandro Delfino (MSC Geneva)" userId="e6f8ed79-b288-457f-bb02-8505f5ef9ca9" providerId="ADAL" clId="{618AE678-E24B-47F1-B1FD-D0C7CD1BFA3B}" dt="2023-09-29T13:14:44.046" v="70" actId="20577"/>
        <pc:sldMkLst>
          <pc:docMk/>
          <pc:sldMk cId="4259730441" sldId="261"/>
        </pc:sldMkLst>
        <pc:spChg chg="mod">
          <ac:chgData name="Alessandro Delfino (MSC Geneva)" userId="e6f8ed79-b288-457f-bb02-8505f5ef9ca9" providerId="ADAL" clId="{618AE678-E24B-47F1-B1FD-D0C7CD1BFA3B}" dt="2023-09-29T13:14:44.046" v="70" actId="20577"/>
          <ac:spMkLst>
            <pc:docMk/>
            <pc:sldMk cId="4259730441" sldId="261"/>
            <ac:spMk id="9" creationId="{80119ED6-E110-F31B-EF34-B59FEEA9666C}"/>
          </ac:spMkLst>
        </pc:spChg>
      </pc:sldChg>
      <pc:sldChg chg="modSp mod">
        <pc:chgData name="Alessandro Delfino (MSC Geneva)" userId="e6f8ed79-b288-457f-bb02-8505f5ef9ca9" providerId="ADAL" clId="{618AE678-E24B-47F1-B1FD-D0C7CD1BFA3B}" dt="2023-09-29T13:11:42.903" v="11" actId="20577"/>
        <pc:sldMkLst>
          <pc:docMk/>
          <pc:sldMk cId="1145484289" sldId="269"/>
        </pc:sldMkLst>
        <pc:graphicFrameChg chg="modGraphic">
          <ac:chgData name="Alessandro Delfino (MSC Geneva)" userId="e6f8ed79-b288-457f-bb02-8505f5ef9ca9" providerId="ADAL" clId="{618AE678-E24B-47F1-B1FD-D0C7CD1BFA3B}" dt="2023-09-29T13:11:42.903" v="11" actId="20577"/>
          <ac:graphicFrameMkLst>
            <pc:docMk/>
            <pc:sldMk cId="1145484289" sldId="269"/>
            <ac:graphicFrameMk id="9" creationId="{95283900-CDD3-4CAE-AF54-C9EB071B1D9A}"/>
          </ac:graphicFrameMkLst>
        </pc:graphicFrameChg>
      </pc:sldChg>
      <pc:sldChg chg="addSp delSp modSp mod">
        <pc:chgData name="Alessandro Delfino (MSC Geneva)" userId="e6f8ed79-b288-457f-bb02-8505f5ef9ca9" providerId="ADAL" clId="{618AE678-E24B-47F1-B1FD-D0C7CD1BFA3B}" dt="2023-09-29T13:14:27.101" v="61" actId="20577"/>
        <pc:sldMkLst>
          <pc:docMk/>
          <pc:sldMk cId="4020954001" sldId="287"/>
        </pc:sldMkLst>
        <pc:spChg chg="mod">
          <ac:chgData name="Alessandro Delfino (MSC Geneva)" userId="e6f8ed79-b288-457f-bb02-8505f5ef9ca9" providerId="ADAL" clId="{618AE678-E24B-47F1-B1FD-D0C7CD1BFA3B}" dt="2023-09-29T13:14:11.272" v="50" actId="20577"/>
          <ac:spMkLst>
            <pc:docMk/>
            <pc:sldMk cId="4020954001" sldId="287"/>
            <ac:spMk id="3" creationId="{008F6185-BD3A-4C5C-906C-1032CCCBBD53}"/>
          </ac:spMkLst>
        </pc:spChg>
        <pc:graphicFrameChg chg="modGraphic">
          <ac:chgData name="Alessandro Delfino (MSC Geneva)" userId="e6f8ed79-b288-457f-bb02-8505f5ef9ca9" providerId="ADAL" clId="{618AE678-E24B-47F1-B1FD-D0C7CD1BFA3B}" dt="2023-09-29T13:14:27.101" v="61" actId="20577"/>
          <ac:graphicFrameMkLst>
            <pc:docMk/>
            <pc:sldMk cId="4020954001" sldId="287"/>
            <ac:graphicFrameMk id="9" creationId="{5DAA76FA-011D-4272-9042-EE2F266A00D4}"/>
          </ac:graphicFrameMkLst>
        </pc:graphicFrameChg>
        <pc:picChg chg="del">
          <ac:chgData name="Alessandro Delfino (MSC Geneva)" userId="e6f8ed79-b288-457f-bb02-8505f5ef9ca9" providerId="ADAL" clId="{618AE678-E24B-47F1-B1FD-D0C7CD1BFA3B}" dt="2023-09-29T13:12:02.783" v="25" actId="478"/>
          <ac:picMkLst>
            <pc:docMk/>
            <pc:sldMk cId="4020954001" sldId="287"/>
            <ac:picMk id="7" creationId="{3F159183-D187-6DA2-3026-02DE974250B7}"/>
          </ac:picMkLst>
        </pc:picChg>
        <pc:picChg chg="add mod modCrop">
          <ac:chgData name="Alessandro Delfino (MSC Geneva)" userId="e6f8ed79-b288-457f-bb02-8505f5ef9ca9" providerId="ADAL" clId="{618AE678-E24B-47F1-B1FD-D0C7CD1BFA3B}" dt="2023-09-29T13:14:02.935" v="49" actId="14100"/>
          <ac:picMkLst>
            <pc:docMk/>
            <pc:sldMk cId="4020954001" sldId="287"/>
            <ac:picMk id="10" creationId="{1150C775-0BB6-97AE-22C1-9CBD771F2658}"/>
          </ac:picMkLst>
        </pc:picChg>
      </pc:sldChg>
      <pc:sldChg chg="addSp delSp modSp mod">
        <pc:chgData name="Alessandro Delfino (MSC Geneva)" userId="e6f8ed79-b288-457f-bb02-8505f5ef9ca9" providerId="ADAL" clId="{618AE678-E24B-47F1-B1FD-D0C7CD1BFA3B}" dt="2023-09-29T13:13:42.188" v="46" actId="14100"/>
        <pc:sldMkLst>
          <pc:docMk/>
          <pc:sldMk cId="4024005104" sldId="288"/>
        </pc:sldMkLst>
        <pc:graphicFrameChg chg="modGraphic">
          <ac:chgData name="Alessandro Delfino (MSC Geneva)" userId="e6f8ed79-b288-457f-bb02-8505f5ef9ca9" providerId="ADAL" clId="{618AE678-E24B-47F1-B1FD-D0C7CD1BFA3B}" dt="2023-09-29T13:12:17.565" v="41" actId="20577"/>
          <ac:graphicFrameMkLst>
            <pc:docMk/>
            <pc:sldMk cId="4024005104" sldId="288"/>
            <ac:graphicFrameMk id="9" creationId="{F7072798-1DB4-4635-9F1B-33E14FF52C6D}"/>
          </ac:graphicFrameMkLst>
        </pc:graphicFrameChg>
        <pc:picChg chg="del">
          <ac:chgData name="Alessandro Delfino (MSC Geneva)" userId="e6f8ed79-b288-457f-bb02-8505f5ef9ca9" providerId="ADAL" clId="{618AE678-E24B-47F1-B1FD-D0C7CD1BFA3B}" dt="2023-09-29T13:12:08.733" v="26" actId="478"/>
          <ac:picMkLst>
            <pc:docMk/>
            <pc:sldMk cId="4024005104" sldId="288"/>
            <ac:picMk id="6" creationId="{08B32F05-0222-2844-FFC5-78AAD17B5B52}"/>
          </ac:picMkLst>
        </pc:picChg>
        <pc:picChg chg="add mod">
          <ac:chgData name="Alessandro Delfino (MSC Geneva)" userId="e6f8ed79-b288-457f-bb02-8505f5ef9ca9" providerId="ADAL" clId="{618AE678-E24B-47F1-B1FD-D0C7CD1BFA3B}" dt="2023-09-29T13:13:42.188" v="46" actId="14100"/>
          <ac:picMkLst>
            <pc:docMk/>
            <pc:sldMk cId="4024005104" sldId="288"/>
            <ac:picMk id="10" creationId="{8D981323-7E07-2470-A78A-9292F35ABB47}"/>
          </ac:picMkLst>
        </pc:picChg>
      </pc:sldChg>
    </pc:docChg>
  </pc:docChgLst>
  <pc:docChgLst>
    <pc:chgData name="Xavier Triscone (MSC Geneva)" userId="f4308e58-0c72-4c98-b4d2-9be3adb81b3a" providerId="ADAL" clId="{22829076-044A-4FF2-9FB7-EE601AB31AE8}"/>
    <pc:docChg chg="custSel modSld">
      <pc:chgData name="Xavier Triscone (MSC Geneva)" userId="f4308e58-0c72-4c98-b4d2-9be3adb81b3a" providerId="ADAL" clId="{22829076-044A-4FF2-9FB7-EE601AB31AE8}" dt="2023-07-03T08:24:14.271" v="123" actId="14100"/>
      <pc:docMkLst>
        <pc:docMk/>
      </pc:docMkLst>
      <pc:sldChg chg="modSp mod">
        <pc:chgData name="Xavier Triscone (MSC Geneva)" userId="f4308e58-0c72-4c98-b4d2-9be3adb81b3a" providerId="ADAL" clId="{22829076-044A-4FF2-9FB7-EE601AB31AE8}" dt="2023-06-29T16:12:07.410" v="5" actId="20577"/>
        <pc:sldMkLst>
          <pc:docMk/>
          <pc:sldMk cId="4259730441" sldId="261"/>
        </pc:sldMkLst>
        <pc:spChg chg="mod">
          <ac:chgData name="Xavier Triscone (MSC Geneva)" userId="f4308e58-0c72-4c98-b4d2-9be3adb81b3a" providerId="ADAL" clId="{22829076-044A-4FF2-9FB7-EE601AB31AE8}" dt="2023-06-29T16:12:07.410" v="5" actId="20577"/>
          <ac:spMkLst>
            <pc:docMk/>
            <pc:sldMk cId="4259730441" sldId="261"/>
            <ac:spMk id="9" creationId="{80119ED6-E110-F31B-EF34-B59FEEA9666C}"/>
          </ac:spMkLst>
        </pc:spChg>
      </pc:sldChg>
      <pc:sldChg chg="modSp mod">
        <pc:chgData name="Xavier Triscone (MSC Geneva)" userId="f4308e58-0c72-4c98-b4d2-9be3adb81b3a" providerId="ADAL" clId="{22829076-044A-4FF2-9FB7-EE601AB31AE8}" dt="2023-06-29T16:15:10.539" v="10" actId="20577"/>
        <pc:sldMkLst>
          <pc:docMk/>
          <pc:sldMk cId="1145484289" sldId="269"/>
        </pc:sldMkLst>
        <pc:graphicFrameChg chg="mod modGraphic">
          <ac:chgData name="Xavier Triscone (MSC Geneva)" userId="f4308e58-0c72-4c98-b4d2-9be3adb81b3a" providerId="ADAL" clId="{22829076-044A-4FF2-9FB7-EE601AB31AE8}" dt="2023-06-29T16:15:10.539" v="10" actId="20577"/>
          <ac:graphicFrameMkLst>
            <pc:docMk/>
            <pc:sldMk cId="1145484289" sldId="269"/>
            <ac:graphicFrameMk id="9" creationId="{95283900-CDD3-4CAE-AF54-C9EB071B1D9A}"/>
          </ac:graphicFrameMkLst>
        </pc:graphicFrameChg>
      </pc:sldChg>
      <pc:sldChg chg="modSp mod">
        <pc:chgData name="Xavier Triscone (MSC Geneva)" userId="f4308e58-0c72-4c98-b4d2-9be3adb81b3a" providerId="ADAL" clId="{22829076-044A-4FF2-9FB7-EE601AB31AE8}" dt="2023-06-30T08:10:29.387" v="65" actId="14100"/>
        <pc:sldMkLst>
          <pc:docMk/>
          <pc:sldMk cId="380877172" sldId="271"/>
        </pc:sldMkLst>
        <pc:picChg chg="mod modCrop">
          <ac:chgData name="Xavier Triscone (MSC Geneva)" userId="f4308e58-0c72-4c98-b4d2-9be3adb81b3a" providerId="ADAL" clId="{22829076-044A-4FF2-9FB7-EE601AB31AE8}" dt="2023-06-30T08:10:29.387" v="65" actId="14100"/>
          <ac:picMkLst>
            <pc:docMk/>
            <pc:sldMk cId="380877172" sldId="271"/>
            <ac:picMk id="10" creationId="{A95306EC-3186-68AF-90D9-E1A384CC423F}"/>
          </ac:picMkLst>
        </pc:picChg>
      </pc:sldChg>
      <pc:sldChg chg="modSp mod">
        <pc:chgData name="Xavier Triscone (MSC Geneva)" userId="f4308e58-0c72-4c98-b4d2-9be3adb81b3a" providerId="ADAL" clId="{22829076-044A-4FF2-9FB7-EE601AB31AE8}" dt="2023-06-30T08:07:34.219" v="25" actId="14100"/>
        <pc:sldMkLst>
          <pc:docMk/>
          <pc:sldMk cId="1489697032" sldId="272"/>
        </pc:sldMkLst>
        <pc:picChg chg="mod modCrop">
          <ac:chgData name="Xavier Triscone (MSC Geneva)" userId="f4308e58-0c72-4c98-b4d2-9be3adb81b3a" providerId="ADAL" clId="{22829076-044A-4FF2-9FB7-EE601AB31AE8}" dt="2023-06-30T08:07:34.219" v="25" actId="14100"/>
          <ac:picMkLst>
            <pc:docMk/>
            <pc:sldMk cId="1489697032" sldId="272"/>
            <ac:picMk id="9" creationId="{0C77886E-1B61-813E-ED89-1DF98B2354D0}"/>
          </ac:picMkLst>
        </pc:picChg>
      </pc:sldChg>
      <pc:sldChg chg="addSp delSp modSp mod">
        <pc:chgData name="Xavier Triscone (MSC Geneva)" userId="f4308e58-0c72-4c98-b4d2-9be3adb81b3a" providerId="ADAL" clId="{22829076-044A-4FF2-9FB7-EE601AB31AE8}" dt="2023-07-03T08:23:42.119" v="117" actId="14100"/>
        <pc:sldMkLst>
          <pc:docMk/>
          <pc:sldMk cId="263546707" sldId="273"/>
        </pc:sldMkLst>
        <pc:picChg chg="add del mod">
          <ac:chgData name="Xavier Triscone (MSC Geneva)" userId="f4308e58-0c72-4c98-b4d2-9be3adb81b3a" providerId="ADAL" clId="{22829076-044A-4FF2-9FB7-EE601AB31AE8}" dt="2023-07-03T08:22:24.969" v="101" actId="478"/>
          <ac:picMkLst>
            <pc:docMk/>
            <pc:sldMk cId="263546707" sldId="273"/>
            <ac:picMk id="4" creationId="{46A60BD7-02B7-5BE0-5015-37FEE2105EA8}"/>
          </ac:picMkLst>
        </pc:picChg>
        <pc:picChg chg="del">
          <ac:chgData name="Xavier Triscone (MSC Geneva)" userId="f4308e58-0c72-4c98-b4d2-9be3adb81b3a" providerId="ADAL" clId="{22829076-044A-4FF2-9FB7-EE601AB31AE8}" dt="2023-06-29T16:17:26.432" v="11" actId="478"/>
          <ac:picMkLst>
            <pc:docMk/>
            <pc:sldMk cId="263546707" sldId="273"/>
            <ac:picMk id="7" creationId="{AA14EA0C-7F1E-D1D4-6ADB-0878AC352764}"/>
          </ac:picMkLst>
        </pc:picChg>
        <pc:picChg chg="add del mod">
          <ac:chgData name="Xavier Triscone (MSC Geneva)" userId="f4308e58-0c72-4c98-b4d2-9be3adb81b3a" providerId="ADAL" clId="{22829076-044A-4FF2-9FB7-EE601AB31AE8}" dt="2023-07-03T08:22:50.449" v="108" actId="478"/>
          <ac:picMkLst>
            <pc:docMk/>
            <pc:sldMk cId="263546707" sldId="273"/>
            <ac:picMk id="7" creationId="{C515E4EA-D143-8C72-22E8-CA32ADFCDCF4}"/>
          </ac:picMkLst>
        </pc:picChg>
        <pc:picChg chg="add del mod">
          <ac:chgData name="Xavier Triscone (MSC Geneva)" userId="f4308e58-0c72-4c98-b4d2-9be3adb81b3a" providerId="ADAL" clId="{22829076-044A-4FF2-9FB7-EE601AB31AE8}" dt="2023-07-03T08:23:20.743" v="112" actId="478"/>
          <ac:picMkLst>
            <pc:docMk/>
            <pc:sldMk cId="263546707" sldId="273"/>
            <ac:picMk id="13" creationId="{F89A4A80-5E8B-B0FF-3EB8-88F61C0BECC8}"/>
          </ac:picMkLst>
        </pc:picChg>
        <pc:picChg chg="add mod">
          <ac:chgData name="Xavier Triscone (MSC Geneva)" userId="f4308e58-0c72-4c98-b4d2-9be3adb81b3a" providerId="ADAL" clId="{22829076-044A-4FF2-9FB7-EE601AB31AE8}" dt="2023-07-03T08:23:42.119" v="117" actId="14100"/>
          <ac:picMkLst>
            <pc:docMk/>
            <pc:sldMk cId="263546707" sldId="273"/>
            <ac:picMk id="15" creationId="{7330A776-43BD-9804-9C2C-FAAD956D0DDD}"/>
          </ac:picMkLst>
        </pc:picChg>
      </pc:sldChg>
      <pc:sldChg chg="modSp mod">
        <pc:chgData name="Xavier Triscone (MSC Geneva)" userId="f4308e58-0c72-4c98-b4d2-9be3adb81b3a" providerId="ADAL" clId="{22829076-044A-4FF2-9FB7-EE601AB31AE8}" dt="2023-06-30T08:08:07.419" v="35" actId="14100"/>
        <pc:sldMkLst>
          <pc:docMk/>
          <pc:sldMk cId="1491997350" sldId="283"/>
        </pc:sldMkLst>
        <pc:picChg chg="mod">
          <ac:chgData name="Xavier Triscone (MSC Geneva)" userId="f4308e58-0c72-4c98-b4d2-9be3adb81b3a" providerId="ADAL" clId="{22829076-044A-4FF2-9FB7-EE601AB31AE8}" dt="2023-06-30T08:08:07.419" v="35" actId="14100"/>
          <ac:picMkLst>
            <pc:docMk/>
            <pc:sldMk cId="1491997350" sldId="283"/>
            <ac:picMk id="13" creationId="{E33F5379-74B9-FE37-9406-050D4ADBFC76}"/>
          </ac:picMkLst>
        </pc:picChg>
      </pc:sldChg>
      <pc:sldChg chg="modSp mod">
        <pc:chgData name="Xavier Triscone (MSC Geneva)" userId="f4308e58-0c72-4c98-b4d2-9be3adb81b3a" providerId="ADAL" clId="{22829076-044A-4FF2-9FB7-EE601AB31AE8}" dt="2023-06-30T08:10:16.757" v="61" actId="1035"/>
        <pc:sldMkLst>
          <pc:docMk/>
          <pc:sldMk cId="1709140592" sldId="286"/>
        </pc:sldMkLst>
        <pc:picChg chg="mod">
          <ac:chgData name="Xavier Triscone (MSC Geneva)" userId="f4308e58-0c72-4c98-b4d2-9be3adb81b3a" providerId="ADAL" clId="{22829076-044A-4FF2-9FB7-EE601AB31AE8}" dt="2023-06-30T08:10:16.757" v="61" actId="1035"/>
          <ac:picMkLst>
            <pc:docMk/>
            <pc:sldMk cId="1709140592" sldId="286"/>
            <ac:picMk id="10" creationId="{FF8D0E84-497B-0190-917A-7DB48DB7A2F8}"/>
          </ac:picMkLst>
        </pc:picChg>
      </pc:sldChg>
      <pc:sldChg chg="modSp mod">
        <pc:chgData name="Xavier Triscone (MSC Geneva)" userId="f4308e58-0c72-4c98-b4d2-9be3adb81b3a" providerId="ADAL" clId="{22829076-044A-4FF2-9FB7-EE601AB31AE8}" dt="2023-06-30T08:08:16.652" v="36" actId="14100"/>
        <pc:sldMkLst>
          <pc:docMk/>
          <pc:sldMk cId="4020954001" sldId="287"/>
        </pc:sldMkLst>
        <pc:picChg chg="mod">
          <ac:chgData name="Xavier Triscone (MSC Geneva)" userId="f4308e58-0c72-4c98-b4d2-9be3adb81b3a" providerId="ADAL" clId="{22829076-044A-4FF2-9FB7-EE601AB31AE8}" dt="2023-06-30T08:08:16.652" v="36" actId="14100"/>
          <ac:picMkLst>
            <pc:docMk/>
            <pc:sldMk cId="4020954001" sldId="287"/>
            <ac:picMk id="7" creationId="{8AB30938-7DF2-255B-F73A-CD1DF50FBD08}"/>
          </ac:picMkLst>
        </pc:picChg>
      </pc:sldChg>
      <pc:sldChg chg="modSp mod">
        <pc:chgData name="Xavier Triscone (MSC Geneva)" userId="f4308e58-0c72-4c98-b4d2-9be3adb81b3a" providerId="ADAL" clId="{22829076-044A-4FF2-9FB7-EE601AB31AE8}" dt="2023-06-30T08:08:43.218" v="43" actId="14100"/>
        <pc:sldMkLst>
          <pc:docMk/>
          <pc:sldMk cId="1955281890" sldId="292"/>
        </pc:sldMkLst>
        <pc:picChg chg="mod modCrop">
          <ac:chgData name="Xavier Triscone (MSC Geneva)" userId="f4308e58-0c72-4c98-b4d2-9be3adb81b3a" providerId="ADAL" clId="{22829076-044A-4FF2-9FB7-EE601AB31AE8}" dt="2023-06-30T08:08:43.218" v="43" actId="14100"/>
          <ac:picMkLst>
            <pc:docMk/>
            <pc:sldMk cId="1955281890" sldId="292"/>
            <ac:picMk id="12" creationId="{BA72B679-F86D-F1DF-9800-BDBAC8F326B5}"/>
          </ac:picMkLst>
        </pc:picChg>
      </pc:sldChg>
      <pc:sldChg chg="modSp mod">
        <pc:chgData name="Xavier Triscone (MSC Geneva)" userId="f4308e58-0c72-4c98-b4d2-9be3adb81b3a" providerId="ADAL" clId="{22829076-044A-4FF2-9FB7-EE601AB31AE8}" dt="2023-06-30T08:09:02.875" v="46" actId="14100"/>
        <pc:sldMkLst>
          <pc:docMk/>
          <pc:sldMk cId="4216358798" sldId="293"/>
        </pc:sldMkLst>
        <pc:graphicFrameChg chg="mod modGraphic">
          <ac:chgData name="Xavier Triscone (MSC Geneva)" userId="f4308e58-0c72-4c98-b4d2-9be3adb81b3a" providerId="ADAL" clId="{22829076-044A-4FF2-9FB7-EE601AB31AE8}" dt="2023-06-29T16:12:56.173" v="8" actId="14100"/>
          <ac:graphicFrameMkLst>
            <pc:docMk/>
            <pc:sldMk cId="4216358798" sldId="293"/>
            <ac:graphicFrameMk id="11" creationId="{00000000-0000-0000-0000-000000000000}"/>
          </ac:graphicFrameMkLst>
        </pc:graphicFrameChg>
        <pc:picChg chg="mod modCrop">
          <ac:chgData name="Xavier Triscone (MSC Geneva)" userId="f4308e58-0c72-4c98-b4d2-9be3adb81b3a" providerId="ADAL" clId="{22829076-044A-4FF2-9FB7-EE601AB31AE8}" dt="2023-06-30T08:09:02.875" v="46" actId="14100"/>
          <ac:picMkLst>
            <pc:docMk/>
            <pc:sldMk cId="4216358798" sldId="293"/>
            <ac:picMk id="10" creationId="{C43E72B1-AD4C-B5DD-A4DF-88B0D9AE9A1F}"/>
          </ac:picMkLst>
        </pc:picChg>
      </pc:sldChg>
      <pc:sldChg chg="addSp delSp modSp mod">
        <pc:chgData name="Xavier Triscone (MSC Geneva)" userId="f4308e58-0c72-4c98-b4d2-9be3adb81b3a" providerId="ADAL" clId="{22829076-044A-4FF2-9FB7-EE601AB31AE8}" dt="2023-07-03T08:24:14.271" v="123" actId="14100"/>
        <pc:sldMkLst>
          <pc:docMk/>
          <pc:sldMk cId="2796420622" sldId="294"/>
        </pc:sldMkLst>
        <pc:graphicFrameChg chg="modGraphic">
          <ac:chgData name="Xavier Triscone (MSC Geneva)" userId="f4308e58-0c72-4c98-b4d2-9be3adb81b3a" providerId="ADAL" clId="{22829076-044A-4FF2-9FB7-EE601AB31AE8}" dt="2023-07-03T07:40:44.305" v="94" actId="20577"/>
          <ac:graphicFrameMkLst>
            <pc:docMk/>
            <pc:sldMk cId="2796420622" sldId="294"/>
            <ac:graphicFrameMk id="11" creationId="{00000000-0000-0000-0000-000000000000}"/>
          </ac:graphicFrameMkLst>
        </pc:graphicFrameChg>
        <pc:picChg chg="add del mod">
          <ac:chgData name="Xavier Triscone (MSC Geneva)" userId="f4308e58-0c72-4c98-b4d2-9be3adb81b3a" providerId="ADAL" clId="{22829076-044A-4FF2-9FB7-EE601AB31AE8}" dt="2023-07-03T08:23:51.741" v="118" actId="478"/>
          <ac:picMkLst>
            <pc:docMk/>
            <pc:sldMk cId="2796420622" sldId="294"/>
            <ac:picMk id="7" creationId="{6CD1125D-9AF1-FCAB-8F1C-16E68F28C5E1}"/>
          </ac:picMkLst>
        </pc:picChg>
        <pc:picChg chg="del mod modCrop">
          <ac:chgData name="Xavier Triscone (MSC Geneva)" userId="f4308e58-0c72-4c98-b4d2-9be3adb81b3a" providerId="ADAL" clId="{22829076-044A-4FF2-9FB7-EE601AB31AE8}" dt="2023-07-03T08:21:46.892" v="95" actId="478"/>
          <ac:picMkLst>
            <pc:docMk/>
            <pc:sldMk cId="2796420622" sldId="294"/>
            <ac:picMk id="13" creationId="{9BF5099B-DA26-070B-FE48-85C5A0E8318D}"/>
          </ac:picMkLst>
        </pc:picChg>
        <pc:picChg chg="add mod">
          <ac:chgData name="Xavier Triscone (MSC Geneva)" userId="f4308e58-0c72-4c98-b4d2-9be3adb81b3a" providerId="ADAL" clId="{22829076-044A-4FF2-9FB7-EE601AB31AE8}" dt="2023-07-03T08:24:14.271" v="123" actId="14100"/>
          <ac:picMkLst>
            <pc:docMk/>
            <pc:sldMk cId="2796420622" sldId="294"/>
            <ac:picMk id="14" creationId="{1129BE06-31C3-02AC-1884-80AD0D42100C}"/>
          </ac:picMkLst>
        </pc:picChg>
      </pc:sldChg>
      <pc:sldChg chg="modSp mod">
        <pc:chgData name="Xavier Triscone (MSC Geneva)" userId="f4308e58-0c72-4c98-b4d2-9be3adb81b3a" providerId="ADAL" clId="{22829076-044A-4FF2-9FB7-EE601AB31AE8}" dt="2023-06-30T08:10:51.441" v="68" actId="1035"/>
        <pc:sldMkLst>
          <pc:docMk/>
          <pc:sldMk cId="3098828026" sldId="296"/>
        </pc:sldMkLst>
        <pc:picChg chg="mod modCrop">
          <ac:chgData name="Xavier Triscone (MSC Geneva)" userId="f4308e58-0c72-4c98-b4d2-9be3adb81b3a" providerId="ADAL" clId="{22829076-044A-4FF2-9FB7-EE601AB31AE8}" dt="2023-06-30T08:10:51.441" v="68" actId="1035"/>
          <ac:picMkLst>
            <pc:docMk/>
            <pc:sldMk cId="3098828026" sldId="296"/>
            <ac:picMk id="7" creationId="{3AAC21A8-AE10-326B-135E-E9EA5B857923}"/>
          </ac:picMkLst>
        </pc:picChg>
      </pc:sldChg>
      <pc:sldChg chg="modSp mod">
        <pc:chgData name="Xavier Triscone (MSC Geneva)" userId="f4308e58-0c72-4c98-b4d2-9be3adb81b3a" providerId="ADAL" clId="{22829076-044A-4FF2-9FB7-EE601AB31AE8}" dt="2023-06-30T08:08:00.476" v="34" actId="14100"/>
        <pc:sldMkLst>
          <pc:docMk/>
          <pc:sldMk cId="2039513117" sldId="297"/>
        </pc:sldMkLst>
        <pc:picChg chg="mod modCrop">
          <ac:chgData name="Xavier Triscone (MSC Geneva)" userId="f4308e58-0c72-4c98-b4d2-9be3adb81b3a" providerId="ADAL" clId="{22829076-044A-4FF2-9FB7-EE601AB31AE8}" dt="2023-06-30T08:08:00.476" v="34" actId="14100"/>
          <ac:picMkLst>
            <pc:docMk/>
            <pc:sldMk cId="2039513117" sldId="297"/>
            <ac:picMk id="10" creationId="{B9E429C0-86E5-5851-B7B9-2879357012C0}"/>
          </ac:picMkLst>
        </pc:picChg>
      </pc:sldChg>
    </pc:docChg>
  </pc:docChgLst>
  <pc:docChgLst>
    <pc:chgData name="Alessandro Delfino (MSC Geneva)" userId="e6f8ed79-b288-457f-bb02-8505f5ef9ca9" providerId="ADAL" clId="{7F2FD8FB-B42D-4800-84B6-B0917D61854B}"/>
    <pc:docChg chg="custSel modSld">
      <pc:chgData name="Alessandro Delfino (MSC Geneva)" userId="e6f8ed79-b288-457f-bb02-8505f5ef9ca9" providerId="ADAL" clId="{7F2FD8FB-B42D-4800-84B6-B0917D61854B}" dt="2024-03-14T10:09:21.146" v="31" actId="20577"/>
      <pc:docMkLst>
        <pc:docMk/>
      </pc:docMkLst>
      <pc:sldChg chg="modSp mod">
        <pc:chgData name="Alessandro Delfino (MSC Geneva)" userId="e6f8ed79-b288-457f-bb02-8505f5ef9ca9" providerId="ADAL" clId="{7F2FD8FB-B42D-4800-84B6-B0917D61854B}" dt="2024-03-14T10:09:21.146" v="31" actId="20577"/>
        <pc:sldMkLst>
          <pc:docMk/>
          <pc:sldMk cId="4259730441" sldId="261"/>
        </pc:sldMkLst>
        <pc:spChg chg="mod">
          <ac:chgData name="Alessandro Delfino (MSC Geneva)" userId="e6f8ed79-b288-457f-bb02-8505f5ef9ca9" providerId="ADAL" clId="{7F2FD8FB-B42D-4800-84B6-B0917D61854B}" dt="2024-03-14T10:09:21.146" v="31" actId="20577"/>
          <ac:spMkLst>
            <pc:docMk/>
            <pc:sldMk cId="4259730441" sldId="261"/>
            <ac:spMk id="9" creationId="{80119ED6-E110-F31B-EF34-B59FEEA9666C}"/>
          </ac:spMkLst>
        </pc:spChg>
      </pc:sldChg>
      <pc:sldChg chg="addSp delSp modSp mod">
        <pc:chgData name="Alessandro Delfino (MSC Geneva)" userId="e6f8ed79-b288-457f-bb02-8505f5ef9ca9" providerId="ADAL" clId="{7F2FD8FB-B42D-4800-84B6-B0917D61854B}" dt="2024-03-14T10:09:03.366" v="21" actId="20577"/>
        <pc:sldMkLst>
          <pc:docMk/>
          <pc:sldMk cId="4024005104" sldId="288"/>
        </pc:sldMkLst>
        <pc:graphicFrameChg chg="modGraphic">
          <ac:chgData name="Alessandro Delfino (MSC Geneva)" userId="e6f8ed79-b288-457f-bb02-8505f5ef9ca9" providerId="ADAL" clId="{7F2FD8FB-B42D-4800-84B6-B0917D61854B}" dt="2024-03-14T10:09:03.366" v="21" actId="20577"/>
          <ac:graphicFrameMkLst>
            <pc:docMk/>
            <pc:sldMk cId="4024005104" sldId="288"/>
            <ac:graphicFrameMk id="9" creationId="{F7072798-1DB4-4635-9F1B-33E14FF52C6D}"/>
          </ac:graphicFrameMkLst>
        </pc:graphicFrameChg>
        <pc:picChg chg="add mod">
          <ac:chgData name="Alessandro Delfino (MSC Geneva)" userId="e6f8ed79-b288-457f-bb02-8505f5ef9ca9" providerId="ADAL" clId="{7F2FD8FB-B42D-4800-84B6-B0917D61854B}" dt="2024-03-14T10:08:10.567" v="13" actId="1076"/>
          <ac:picMkLst>
            <pc:docMk/>
            <pc:sldMk cId="4024005104" sldId="288"/>
            <ac:picMk id="3" creationId="{9F642D0C-14CC-F99D-7DB9-7E03EF1069C5}"/>
          </ac:picMkLst>
        </pc:picChg>
        <pc:picChg chg="del">
          <ac:chgData name="Alessandro Delfino (MSC Geneva)" userId="e6f8ed79-b288-457f-bb02-8505f5ef9ca9" providerId="ADAL" clId="{7F2FD8FB-B42D-4800-84B6-B0917D61854B}" dt="2024-03-14T10:05:36.230" v="0" actId="478"/>
          <ac:picMkLst>
            <pc:docMk/>
            <pc:sldMk cId="4024005104" sldId="288"/>
            <ac:picMk id="10" creationId="{8D981323-7E07-2470-A78A-9292F35ABB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490" cy="481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002" y="0"/>
            <a:ext cx="3170490" cy="481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8C53A-3962-8E44-85BB-F01256AF016F}" type="datetimeFigureOut">
              <a:rPr lang="it-IT" smtClean="0"/>
              <a:t>14/03/2024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119602"/>
            <a:ext cx="3170490" cy="481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002" y="9119602"/>
            <a:ext cx="3170490" cy="481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9675E-8495-BA49-AD02-868A4BFE1C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46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hyperlink" Target="https://www.facebook.com/MSCCargo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it.linkedin.com/company/msc-mediterranean-shipping-co--s-a-/jobs" TargetMode="External"/><Relationship Id="rId5" Type="http://schemas.openxmlformats.org/officeDocument/2006/relationships/hyperlink" Target="https://www.instagram.com/msccargo/" TargetMode="External"/><Relationship Id="rId4" Type="http://schemas.openxmlformats.org/officeDocument/2006/relationships/hyperlink" Target="https://twitter.com/msccargo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2708" y="1049554"/>
            <a:ext cx="9552213" cy="869053"/>
          </a:xfrm>
        </p:spPr>
        <p:txBody>
          <a:bodyPr anchor="t">
            <a:noAutofit/>
          </a:bodyPr>
          <a:lstStyle>
            <a:lvl1pPr marL="0" marR="0" indent="0" algn="ctr" defTabSz="8440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sz="2800" noProof="0"/>
              <a:t>CLICK TO EDIT</a:t>
            </a:r>
            <a:br>
              <a:rPr lang="en-GB" sz="2800" noProof="0"/>
            </a:br>
            <a:r>
              <a:rPr lang="en-GB" sz="2800" b="1" noProof="0"/>
              <a:t>MASTER TITLE STYLE IN UPPERCASE</a:t>
            </a:r>
            <a:br>
              <a:rPr lang="en-GB" sz="2800" b="1" noProof="0"/>
            </a:br>
            <a:endParaRPr lang="en-GB" sz="2800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91" y="0"/>
            <a:ext cx="1001218" cy="1084908"/>
          </a:xfrm>
          <a:prstGeom prst="rect">
            <a:avLst/>
          </a:pr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B08459DA-B23C-634D-1FC4-A001AF1E0D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986157" y="6117942"/>
            <a:ext cx="2819400" cy="362289"/>
          </a:xfrm>
          <a:prstGeom prst="roundRect">
            <a:avLst>
              <a:gd name="adj" fmla="val 50000"/>
            </a:avLst>
          </a:prstGeom>
          <a:solidFill>
            <a:srgbClr val="EED48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Stakeholder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624FCC2C-7186-582E-9FE7-DCF062425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30945" y="1923711"/>
            <a:ext cx="6535738" cy="36228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Day/Month/Year</a:t>
            </a:r>
          </a:p>
        </p:txBody>
      </p:sp>
    </p:spTree>
    <p:extLst>
      <p:ext uri="{BB962C8B-B14F-4D97-AF65-F5344CB8AC3E}">
        <p14:creationId xmlns:p14="http://schemas.microsoft.com/office/powerpoint/2010/main" val="291913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 userDrawn="1"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 userDrawn="1"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 userDrawn="1"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A6192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1616AB62-5F1D-1138-A78B-75D021E02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D6A21A-990D-D648-AEDF-C3EC3272E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</a:t>
            </a:r>
            <a:br>
              <a:rPr lang="en-GB" noProof="0"/>
            </a:br>
            <a:r>
              <a:rPr lang="en-GB" noProof="0"/>
              <a:t>STYLE IN UPPERCASE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00" y="1197864"/>
            <a:ext cx="11326605" cy="4661749"/>
          </a:xfrm>
        </p:spPr>
        <p:txBody>
          <a:bodyPr/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1E2BE446-C97D-EE4B-BDBC-831C2B8D8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© Copyright MSC Mediterranean Shipping Company SA</a:t>
            </a:r>
            <a:endParaRPr lang="en-GB" noProof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C03CC7-4EAF-AC46-BDE9-FE60F5C59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A970B4C3-2942-E148-978E-CF4787DA6F99}"/>
              </a:ext>
            </a:extLst>
          </p:cNvPr>
          <p:cNvCxnSpPr/>
          <p:nvPr userDrawn="1"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12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D6A21A-990D-D648-AEDF-C3EC3272E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</a:t>
            </a:r>
            <a:br>
              <a:rPr lang="en-GB" noProof="0"/>
            </a:br>
            <a:r>
              <a:rPr lang="en-GB" noProof="0"/>
              <a:t>STYLE IN UPPERCASE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1E2BE446-C97D-EE4B-BDBC-831C2B8D8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© Copyright MSC Mediterranean Shipping Company SA</a:t>
            </a:r>
            <a:endParaRPr lang="en-GB" noProof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C03CC7-4EAF-AC46-BDE9-FE60F5C59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A970B4C3-2942-E148-978E-CF4787DA6F99}"/>
              </a:ext>
            </a:extLst>
          </p:cNvPr>
          <p:cNvCxnSpPr/>
          <p:nvPr userDrawn="1"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79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74FC5-9D54-A430-DF98-594F137D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00" y="1200250"/>
            <a:ext cx="5391105" cy="4643461"/>
          </a:xfrm>
        </p:spPr>
        <p:txBody>
          <a:bodyPr/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D4696B-0A19-1A3F-9CCF-D84F3F84EB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60010" y="1200250"/>
            <a:ext cx="5400907" cy="4643461"/>
          </a:xfrm>
        </p:spPr>
        <p:txBody>
          <a:bodyPr/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62A91EA-650C-6641-A209-A31A9215A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© Copyright MSC Mediterranean Shipping Company SA</a:t>
            </a:r>
            <a:endParaRPr lang="en-GB" noProof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738579FC-D534-194B-97A3-AA39FF514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83FF14C5-10B5-6747-86B1-8362F994B919}"/>
              </a:ext>
            </a:extLst>
          </p:cNvPr>
          <p:cNvCxnSpPr/>
          <p:nvPr userDrawn="1"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53DC4AE-A9AB-3F4F-B0E7-AAA37081F4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</a:t>
            </a:r>
            <a:br>
              <a:rPr lang="en-GB" noProof="0"/>
            </a:br>
            <a:r>
              <a:rPr lang="en-GB" noProof="0"/>
              <a:t>STYLE IN UPPERCASE</a:t>
            </a:r>
          </a:p>
        </p:txBody>
      </p:sp>
    </p:spTree>
    <p:extLst>
      <p:ext uri="{BB962C8B-B14F-4D97-AF65-F5344CB8AC3E}">
        <p14:creationId xmlns:p14="http://schemas.microsoft.com/office/powerpoint/2010/main" val="393462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00" y="1188900"/>
            <a:ext cx="5461430" cy="4670714"/>
          </a:xfrm>
        </p:spPr>
        <p:txBody>
          <a:bodyPr/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FB19031E-B94F-E23A-8DA5-724FE9B0D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125" y="1188900"/>
            <a:ext cx="5711825" cy="463451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5893484-4FA9-E8E7-FD22-CA1308C4F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1451" y="1188900"/>
            <a:ext cx="2315058" cy="32897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3544316-E651-AB47-BC94-370C3DE48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© Copyright MSC Mediterranean Shipping Company SA</a:t>
            </a:r>
            <a:endParaRPr lang="en-GB" noProof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99BD890-0A9A-E64E-BA7F-D611F38FE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D34A8CC5-6417-7D4E-9FCB-7D41D1D7E8AD}"/>
              </a:ext>
            </a:extLst>
          </p:cNvPr>
          <p:cNvCxnSpPr/>
          <p:nvPr userDrawn="1"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C5B11EF-C513-D54C-A9D7-475D6A175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</a:t>
            </a:r>
            <a:br>
              <a:rPr lang="en-GB" noProof="0"/>
            </a:br>
            <a:r>
              <a:rPr lang="en-GB" noProof="0"/>
              <a:t>STYLE IN UPPERCASE</a:t>
            </a:r>
          </a:p>
        </p:txBody>
      </p:sp>
    </p:spTree>
    <p:extLst>
      <p:ext uri="{BB962C8B-B14F-4D97-AF65-F5344CB8AC3E}">
        <p14:creationId xmlns:p14="http://schemas.microsoft.com/office/powerpoint/2010/main" val="1677732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FB19031E-B94F-E23A-8DA5-724FE9B0D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600" y="1197864"/>
            <a:ext cx="3600000" cy="466174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5893484-4FA9-E8E7-FD22-CA1308C4F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600" y="1197863"/>
            <a:ext cx="2315058" cy="32743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it-IT" dirty="0"/>
              <a:t>CAPTION</a:t>
            </a:r>
            <a:endParaRPr lang="en-GB" dirty="0"/>
          </a:p>
        </p:txBody>
      </p:sp>
      <p:sp>
        <p:nvSpPr>
          <p:cNvPr id="11" name="Segnaposto immagine 3">
            <a:extLst>
              <a:ext uri="{FF2B5EF4-FFF2-40B4-BE49-F238E27FC236}">
                <a16:creationId xmlns:a16="http://schemas.microsoft.com/office/drawing/2014/main" id="{6B5F2F31-E44A-38C1-1B97-AC6F9335AD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197864"/>
            <a:ext cx="3600000" cy="46617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7795F4DD-389A-2A3B-BE83-598641FBD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197863"/>
            <a:ext cx="2315058" cy="30638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it-IT" dirty="0"/>
              <a:t>CAPTION</a:t>
            </a:r>
            <a:endParaRPr lang="en-GB" dirty="0"/>
          </a:p>
        </p:txBody>
      </p:sp>
      <p:sp>
        <p:nvSpPr>
          <p:cNvPr id="13" name="Segnaposto immagine 3">
            <a:extLst>
              <a:ext uri="{FF2B5EF4-FFF2-40B4-BE49-F238E27FC236}">
                <a16:creationId xmlns:a16="http://schemas.microsoft.com/office/drawing/2014/main" id="{8B4E16CD-5303-E3FC-D8FC-9BE53B98E1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4801" y="1197864"/>
            <a:ext cx="3600000" cy="46617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49C910B2-C2AD-70D6-24AD-53603D3E21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4801" y="1197863"/>
            <a:ext cx="2315058" cy="32743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it-IT" dirty="0"/>
              <a:t>CAPTION</a:t>
            </a:r>
            <a:endParaRPr lang="en-GB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8DE35063-7ED2-1447-AAB6-F4B7FE44B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© Copyright MSC Mediterranean Shipping Company SA</a:t>
            </a:r>
            <a:endParaRPr lang="en-GB" noProof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8EDA1B6-0A0D-F64D-A40F-09F0295C6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58ECABD6-37E7-A14D-9FE5-ADDE8069C18A}"/>
              </a:ext>
            </a:extLst>
          </p:cNvPr>
          <p:cNvCxnSpPr/>
          <p:nvPr userDrawn="1"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A4886FA-9EBA-8940-A6FA-8ECA3B4D2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 IN UPPERCASE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4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3">
            <a:extLst>
              <a:ext uri="{FF2B5EF4-FFF2-40B4-BE49-F238E27FC236}">
                <a16:creationId xmlns:a16="http://schemas.microsoft.com/office/drawing/2014/main" id="{104128F7-8832-A28F-967F-F97D00705B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600" y="1197865"/>
            <a:ext cx="5531467" cy="20920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2B6912E0-4D50-E8FB-65CB-81D83BD81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600" y="1197863"/>
            <a:ext cx="2315058" cy="32743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A32F0CC6-1874-D910-A677-4229AC132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© Copyright MSC Mediterranean Shipping Company SA</a:t>
            </a:r>
            <a:endParaRPr lang="en-GB" noProof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CFBB2398-E496-BB51-4124-80D68C1FA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4CB84E86-39FD-8EB8-33A4-FFB010B63DB5}"/>
              </a:ext>
            </a:extLst>
          </p:cNvPr>
          <p:cNvCxnSpPr/>
          <p:nvPr userDrawn="1"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AAA0DD38-9747-B3E6-915E-9B91A18C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</a:t>
            </a:r>
            <a:br>
              <a:rPr lang="en-GB" noProof="0"/>
            </a:br>
            <a:r>
              <a:rPr lang="en-GB" noProof="0"/>
              <a:t>STYLE IN UPPERCASE</a:t>
            </a:r>
          </a:p>
        </p:txBody>
      </p:sp>
      <p:sp>
        <p:nvSpPr>
          <p:cNvPr id="24" name="Segnaposto immagine 3">
            <a:extLst>
              <a:ext uri="{FF2B5EF4-FFF2-40B4-BE49-F238E27FC236}">
                <a16:creationId xmlns:a16="http://schemas.microsoft.com/office/drawing/2014/main" id="{582F64AE-1500-F9A1-C277-18D3EDA279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0112" y="1197865"/>
            <a:ext cx="5524227" cy="210151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5" name="Segnaposto testo 5">
            <a:extLst>
              <a:ext uri="{FF2B5EF4-FFF2-40B4-BE49-F238E27FC236}">
                <a16:creationId xmlns:a16="http://schemas.microsoft.com/office/drawing/2014/main" id="{D42941D6-2F2E-7E08-7471-7F991CE11C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6677" y="1197863"/>
            <a:ext cx="2315058" cy="32743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26" name="Segnaposto immagine 3">
            <a:extLst>
              <a:ext uri="{FF2B5EF4-FFF2-40B4-BE49-F238E27FC236}">
                <a16:creationId xmlns:a16="http://schemas.microsoft.com/office/drawing/2014/main" id="{9C4E83C0-2936-0775-ED46-65357309A1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600" y="3565118"/>
            <a:ext cx="5539933" cy="22875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7" name="Segnaposto testo 5">
            <a:extLst>
              <a:ext uri="{FF2B5EF4-FFF2-40B4-BE49-F238E27FC236}">
                <a16:creationId xmlns:a16="http://schemas.microsoft.com/office/drawing/2014/main" id="{24CD0607-FFDC-3353-9458-BD110986E7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600" y="3570960"/>
            <a:ext cx="2315058" cy="335724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28" name="Segnaposto immagine 3">
            <a:extLst>
              <a:ext uri="{FF2B5EF4-FFF2-40B4-BE49-F238E27FC236}">
                <a16:creationId xmlns:a16="http://schemas.microsoft.com/office/drawing/2014/main" id="{DA6D931F-FACC-501C-FCD4-726D252176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6677" y="3572933"/>
            <a:ext cx="5517662" cy="22875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9" name="Segnaposto testo 5">
            <a:extLst>
              <a:ext uri="{FF2B5EF4-FFF2-40B4-BE49-F238E27FC236}">
                <a16:creationId xmlns:a16="http://schemas.microsoft.com/office/drawing/2014/main" id="{0175F3EB-B660-DC6A-C499-6546E2C70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6677" y="3570308"/>
            <a:ext cx="2315058" cy="335724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468062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de map - Eastb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42BCF52-DED1-4652-A93B-12850B1A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675A99-55E0-6E63-DFF6-A9BC9B6B45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" y="193085"/>
            <a:ext cx="4133320" cy="388512"/>
          </a:xfrm>
        </p:spPr>
        <p:txBody>
          <a:bodyPr lIns="180000" rIns="180000" bIns="18000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tx1"/>
                </a:solidFill>
              </a:rPr>
              <a:t>NAME OF TRADE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3E6DA1D-C041-3440-E749-618856EA8A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02014" y="0"/>
            <a:ext cx="7985185" cy="2446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8EB1687B-98CA-6AE1-B429-B5BBBBDB3E78}"/>
              </a:ext>
            </a:extLst>
          </p:cNvPr>
          <p:cNvSpPr txBox="1"/>
          <p:nvPr userDrawn="1"/>
        </p:nvSpPr>
        <p:spPr>
          <a:xfrm>
            <a:off x="1390008" y="1782216"/>
            <a:ext cx="2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0">
                <a:latin typeface="+mj-lt"/>
              </a:rPr>
              <a:t>EASTBOUND</a:t>
            </a:r>
          </a:p>
        </p:txBody>
      </p:sp>
      <p:sp>
        <p:nvSpPr>
          <p:cNvPr id="24" name="Table Placeholder 8">
            <a:extLst>
              <a:ext uri="{FF2B5EF4-FFF2-40B4-BE49-F238E27FC236}">
                <a16:creationId xmlns:a16="http://schemas.microsoft.com/office/drawing/2014/main" id="{4C4A349E-AD31-CD89-4708-0CB110A0040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411199" y="2733897"/>
            <a:ext cx="7507465" cy="303029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r>
              <a:rPr lang="en-US" noProof="0"/>
              <a:t>Click icon to add table</a:t>
            </a:r>
            <a:endParaRPr lang="en-GB" noProof="0" dirty="0"/>
          </a:p>
        </p:txBody>
      </p:sp>
      <p:pic>
        <p:nvPicPr>
          <p:cNvPr id="26" name="Picture 15">
            <a:extLst>
              <a:ext uri="{FF2B5EF4-FFF2-40B4-BE49-F238E27FC236}">
                <a16:creationId xmlns:a16="http://schemas.microsoft.com/office/drawing/2014/main" id="{E3FD408C-7200-614C-7E5D-8FEA9D377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48" y="1670709"/>
            <a:ext cx="520097" cy="523166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393438E8-21AA-C43E-D875-C69F85A5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581598"/>
            <a:ext cx="4138120" cy="6285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0"/>
            </a:lvl1pPr>
          </a:lstStyle>
          <a:p>
            <a:r>
              <a:rPr lang="en-GB" noProof="0"/>
              <a:t>Name of SERVICE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218AB192-F531-913E-5764-29E12DFFACF1}"/>
              </a:ext>
            </a:extLst>
          </p:cNvPr>
          <p:cNvSpPr/>
          <p:nvPr userDrawn="1"/>
        </p:nvSpPr>
        <p:spPr>
          <a:xfrm flipV="1">
            <a:off x="1169060" y="1210196"/>
            <a:ext cx="1800000" cy="72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noProof="0"/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A777C8C1-A55B-8261-78C4-AB3B5B6CB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301" y="2349631"/>
            <a:ext cx="3686299" cy="2909239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6E25F7F-AD58-C74B-8716-32590D1EC51E}"/>
              </a:ext>
            </a:extLst>
          </p:cNvPr>
          <p:cNvCxnSpPr>
            <a:cxnSpLocks/>
          </p:cNvCxnSpPr>
          <p:nvPr userDrawn="1"/>
        </p:nvCxnSpPr>
        <p:spPr>
          <a:xfrm>
            <a:off x="4121103" y="214478"/>
            <a:ext cx="0" cy="5549715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08ADFD19-0C2B-B6C4-4D66-C0866034A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© Copyright MSC Mediterranean Shipping Company SA</a:t>
            </a:r>
            <a:endParaRPr lang="en-GB" noProof="0" dirty="0"/>
          </a:p>
        </p:txBody>
      </p:sp>
      <p:cxnSp>
        <p:nvCxnSpPr>
          <p:cNvPr id="17" name="Connettore 1 20">
            <a:extLst>
              <a:ext uri="{FF2B5EF4-FFF2-40B4-BE49-F238E27FC236}">
                <a16:creationId xmlns:a16="http://schemas.microsoft.com/office/drawing/2014/main" id="{B6CF7FC3-4859-C6D3-84CE-B19ABF07A369}"/>
              </a:ext>
            </a:extLst>
          </p:cNvPr>
          <p:cNvCxnSpPr/>
          <p:nvPr userDrawn="1"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>
            <a:extLst>
              <a:ext uri="{FF2B5EF4-FFF2-40B4-BE49-F238E27FC236}">
                <a16:creationId xmlns:a16="http://schemas.microsoft.com/office/drawing/2014/main" id="{3DF5B8EB-B8BC-845E-2B50-CE7FE23C6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1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de map - Westb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F3793-0FB5-3B72-BF59-5C2B6B1D9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48" y="1670709"/>
            <a:ext cx="520099" cy="52316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42BCF52-DED1-4652-A93B-12850B1A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675A99-55E0-6E63-DFF6-A9BC9B6B45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" y="193085"/>
            <a:ext cx="4133320" cy="388512"/>
          </a:xfrm>
        </p:spPr>
        <p:txBody>
          <a:bodyPr lIns="180000" rIns="180000" bIns="18000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tx1"/>
                </a:solidFill>
              </a:rPr>
              <a:t>NAME OF TRADE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3E6DA1D-C041-3440-E749-618856EA8A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02014" y="0"/>
            <a:ext cx="7985185" cy="2446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8EB1687B-98CA-6AE1-B429-B5BBBBDB3E78}"/>
              </a:ext>
            </a:extLst>
          </p:cNvPr>
          <p:cNvSpPr txBox="1"/>
          <p:nvPr userDrawn="1"/>
        </p:nvSpPr>
        <p:spPr>
          <a:xfrm>
            <a:off x="1390008" y="1782216"/>
            <a:ext cx="2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0" dirty="0">
                <a:latin typeface="+mj-lt"/>
              </a:rPr>
              <a:t>WESTBOUND</a:t>
            </a:r>
          </a:p>
        </p:txBody>
      </p:sp>
      <p:sp>
        <p:nvSpPr>
          <p:cNvPr id="24" name="Table Placeholder 8">
            <a:extLst>
              <a:ext uri="{FF2B5EF4-FFF2-40B4-BE49-F238E27FC236}">
                <a16:creationId xmlns:a16="http://schemas.microsoft.com/office/drawing/2014/main" id="{4C4A349E-AD31-CD89-4708-0CB110A0040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411199" y="2733897"/>
            <a:ext cx="7507465" cy="303029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393438E8-21AA-C43E-D875-C69F85A5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581598"/>
            <a:ext cx="4138120" cy="6285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0"/>
            </a:lvl1pPr>
          </a:lstStyle>
          <a:p>
            <a:r>
              <a:rPr lang="en-GB" noProof="0"/>
              <a:t>Name of SERVICE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218AB192-F531-913E-5764-29E12DFFACF1}"/>
              </a:ext>
            </a:extLst>
          </p:cNvPr>
          <p:cNvSpPr/>
          <p:nvPr userDrawn="1"/>
        </p:nvSpPr>
        <p:spPr>
          <a:xfrm flipV="1">
            <a:off x="1169060" y="1210196"/>
            <a:ext cx="1800000" cy="72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noProof="0"/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A777C8C1-A55B-8261-78C4-AB3B5B6CB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301" y="2349631"/>
            <a:ext cx="3686299" cy="2909239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6E25F7F-AD58-C74B-8716-32590D1EC51E}"/>
              </a:ext>
            </a:extLst>
          </p:cNvPr>
          <p:cNvCxnSpPr>
            <a:cxnSpLocks/>
          </p:cNvCxnSpPr>
          <p:nvPr userDrawn="1"/>
        </p:nvCxnSpPr>
        <p:spPr>
          <a:xfrm>
            <a:off x="4121103" y="214478"/>
            <a:ext cx="0" cy="5549715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08ADFD19-0C2B-B6C4-4D66-C0866034A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© Copyright MSC Mediterranean Shipping Company SA</a:t>
            </a:r>
            <a:endParaRPr lang="en-GB" noProof="0" dirty="0"/>
          </a:p>
        </p:txBody>
      </p:sp>
      <p:cxnSp>
        <p:nvCxnSpPr>
          <p:cNvPr id="17" name="Connettore 1 20">
            <a:extLst>
              <a:ext uri="{FF2B5EF4-FFF2-40B4-BE49-F238E27FC236}">
                <a16:creationId xmlns:a16="http://schemas.microsoft.com/office/drawing/2014/main" id="{B6CF7FC3-4859-C6D3-84CE-B19ABF07A369}"/>
              </a:ext>
            </a:extLst>
          </p:cNvPr>
          <p:cNvCxnSpPr/>
          <p:nvPr userDrawn="1"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>
            <a:extLst>
              <a:ext uri="{FF2B5EF4-FFF2-40B4-BE49-F238E27FC236}">
                <a16:creationId xmlns:a16="http://schemas.microsoft.com/office/drawing/2014/main" id="{3DF5B8EB-B8BC-845E-2B50-CE7FE23C6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de map - Northb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15D13-782F-89EF-8426-3BB39F3EAC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8" y="1670709"/>
            <a:ext cx="520099" cy="52316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42BCF52-DED1-4652-A93B-12850B1A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675A99-55E0-6E63-DFF6-A9BC9B6B45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" y="193085"/>
            <a:ext cx="4133320" cy="388512"/>
          </a:xfrm>
        </p:spPr>
        <p:txBody>
          <a:bodyPr lIns="180000" rIns="180000" bIns="18000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tx1"/>
                </a:solidFill>
              </a:rPr>
              <a:t>NAME OF TRADE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3E6DA1D-C041-3440-E749-618856EA8A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02014" y="0"/>
            <a:ext cx="7985185" cy="2446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8EB1687B-98CA-6AE1-B429-B5BBBBDB3E78}"/>
              </a:ext>
            </a:extLst>
          </p:cNvPr>
          <p:cNvSpPr txBox="1"/>
          <p:nvPr userDrawn="1"/>
        </p:nvSpPr>
        <p:spPr>
          <a:xfrm>
            <a:off x="1390008" y="1782216"/>
            <a:ext cx="2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0" dirty="0">
                <a:latin typeface="+mj-lt"/>
              </a:rPr>
              <a:t>NORTHBOUND</a:t>
            </a:r>
          </a:p>
        </p:txBody>
      </p:sp>
      <p:sp>
        <p:nvSpPr>
          <p:cNvPr id="24" name="Table Placeholder 8">
            <a:extLst>
              <a:ext uri="{FF2B5EF4-FFF2-40B4-BE49-F238E27FC236}">
                <a16:creationId xmlns:a16="http://schemas.microsoft.com/office/drawing/2014/main" id="{4C4A349E-AD31-CD89-4708-0CB110A0040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411199" y="2733897"/>
            <a:ext cx="7507465" cy="303029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393438E8-21AA-C43E-D875-C69F85A5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581598"/>
            <a:ext cx="4138120" cy="6285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0"/>
            </a:lvl1pPr>
          </a:lstStyle>
          <a:p>
            <a:r>
              <a:rPr lang="en-GB" noProof="0"/>
              <a:t>Name of SERVICE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218AB192-F531-913E-5764-29E12DFFACF1}"/>
              </a:ext>
            </a:extLst>
          </p:cNvPr>
          <p:cNvSpPr/>
          <p:nvPr userDrawn="1"/>
        </p:nvSpPr>
        <p:spPr>
          <a:xfrm flipV="1">
            <a:off x="1169060" y="1210196"/>
            <a:ext cx="1800000" cy="72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noProof="0"/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A777C8C1-A55B-8261-78C4-AB3B5B6CB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301" y="2349631"/>
            <a:ext cx="3686299" cy="2909239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6E25F7F-AD58-C74B-8716-32590D1EC51E}"/>
              </a:ext>
            </a:extLst>
          </p:cNvPr>
          <p:cNvCxnSpPr>
            <a:cxnSpLocks/>
          </p:cNvCxnSpPr>
          <p:nvPr userDrawn="1"/>
        </p:nvCxnSpPr>
        <p:spPr>
          <a:xfrm>
            <a:off x="4121103" y="214478"/>
            <a:ext cx="0" cy="5549715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08ADFD19-0C2B-B6C4-4D66-C0866034A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© Copyright MSC Mediterranean Shipping Company SA</a:t>
            </a:r>
            <a:endParaRPr lang="en-GB" noProof="0" dirty="0"/>
          </a:p>
        </p:txBody>
      </p:sp>
      <p:cxnSp>
        <p:nvCxnSpPr>
          <p:cNvPr id="17" name="Connettore 1 20">
            <a:extLst>
              <a:ext uri="{FF2B5EF4-FFF2-40B4-BE49-F238E27FC236}">
                <a16:creationId xmlns:a16="http://schemas.microsoft.com/office/drawing/2014/main" id="{B6CF7FC3-4859-C6D3-84CE-B19ABF07A369}"/>
              </a:ext>
            </a:extLst>
          </p:cNvPr>
          <p:cNvCxnSpPr/>
          <p:nvPr userDrawn="1"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>
            <a:extLst>
              <a:ext uri="{FF2B5EF4-FFF2-40B4-BE49-F238E27FC236}">
                <a16:creationId xmlns:a16="http://schemas.microsoft.com/office/drawing/2014/main" id="{3DF5B8EB-B8BC-845E-2B50-CE7FE23C6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6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2708" y="1049554"/>
            <a:ext cx="9552213" cy="869053"/>
          </a:xfrm>
        </p:spPr>
        <p:txBody>
          <a:bodyPr anchor="t">
            <a:noAutofit/>
          </a:bodyPr>
          <a:lstStyle>
            <a:lvl1pPr marL="0" marR="0" indent="0" algn="ctr" defTabSz="8440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sz="2800" noProof="0"/>
              <a:t>CLICK TO EDIT</a:t>
            </a:r>
            <a:br>
              <a:rPr lang="en-GB" sz="2800" noProof="0"/>
            </a:br>
            <a:r>
              <a:rPr lang="en-GB" sz="2800" b="1" noProof="0"/>
              <a:t>MASTER TITLE STYLE IN UPPERCASE</a:t>
            </a:r>
            <a:br>
              <a:rPr lang="en-GB" sz="2800" b="1" noProof="0"/>
            </a:br>
            <a:endParaRPr lang="en-GB" sz="2800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91" y="0"/>
            <a:ext cx="1001218" cy="1084908"/>
          </a:xfrm>
          <a:prstGeom prst="rect">
            <a:avLst/>
          </a:pr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B08459DA-B23C-634D-1FC4-A001AF1E0D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986157" y="6117942"/>
            <a:ext cx="2819400" cy="362289"/>
          </a:xfrm>
          <a:prstGeom prst="roundRect">
            <a:avLst>
              <a:gd name="adj" fmla="val 50000"/>
            </a:avLst>
          </a:prstGeom>
          <a:solidFill>
            <a:srgbClr val="EED48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Stakeholder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624FCC2C-7186-582E-9FE7-DCF062425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30945" y="1923711"/>
            <a:ext cx="6535738" cy="36228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Day/Month/Year</a:t>
            </a:r>
          </a:p>
        </p:txBody>
      </p:sp>
    </p:spTree>
    <p:extLst>
      <p:ext uri="{BB962C8B-B14F-4D97-AF65-F5344CB8AC3E}">
        <p14:creationId xmlns:p14="http://schemas.microsoft.com/office/powerpoint/2010/main" val="132611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de map - Southb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2209D7-3F56-2F09-7C5D-82ED56C10A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8" y="1670709"/>
            <a:ext cx="520098" cy="52316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42BCF52-DED1-4652-A93B-12850B1A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675A99-55E0-6E63-DFF6-A9BC9B6B45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" y="193085"/>
            <a:ext cx="4133320" cy="388512"/>
          </a:xfrm>
        </p:spPr>
        <p:txBody>
          <a:bodyPr lIns="180000" rIns="180000" bIns="18000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tx1"/>
                </a:solidFill>
              </a:rPr>
              <a:t>NAME OF TRADE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3E6DA1D-C041-3440-E749-618856EA8A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02014" y="0"/>
            <a:ext cx="7985185" cy="2446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8EB1687B-98CA-6AE1-B429-B5BBBBDB3E78}"/>
              </a:ext>
            </a:extLst>
          </p:cNvPr>
          <p:cNvSpPr txBox="1"/>
          <p:nvPr userDrawn="1"/>
        </p:nvSpPr>
        <p:spPr>
          <a:xfrm>
            <a:off x="1390008" y="1782216"/>
            <a:ext cx="2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0" dirty="0">
                <a:latin typeface="+mj-lt"/>
              </a:rPr>
              <a:t>SOUTHBOUND</a:t>
            </a:r>
          </a:p>
        </p:txBody>
      </p:sp>
      <p:sp>
        <p:nvSpPr>
          <p:cNvPr id="24" name="Table Placeholder 8">
            <a:extLst>
              <a:ext uri="{FF2B5EF4-FFF2-40B4-BE49-F238E27FC236}">
                <a16:creationId xmlns:a16="http://schemas.microsoft.com/office/drawing/2014/main" id="{4C4A349E-AD31-CD89-4708-0CB110A0040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411199" y="2733897"/>
            <a:ext cx="7507465" cy="303029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393438E8-21AA-C43E-D875-C69F85A5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581598"/>
            <a:ext cx="4138120" cy="6285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0"/>
            </a:lvl1pPr>
          </a:lstStyle>
          <a:p>
            <a:r>
              <a:rPr lang="en-GB" noProof="0"/>
              <a:t>Name of SERVICE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218AB192-F531-913E-5764-29E12DFFACF1}"/>
              </a:ext>
            </a:extLst>
          </p:cNvPr>
          <p:cNvSpPr/>
          <p:nvPr userDrawn="1"/>
        </p:nvSpPr>
        <p:spPr>
          <a:xfrm flipV="1">
            <a:off x="1169060" y="1210196"/>
            <a:ext cx="1800000" cy="72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noProof="0"/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A777C8C1-A55B-8261-78C4-AB3B5B6CB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301" y="2349631"/>
            <a:ext cx="3686299" cy="2909239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6E25F7F-AD58-C74B-8716-32590D1EC51E}"/>
              </a:ext>
            </a:extLst>
          </p:cNvPr>
          <p:cNvCxnSpPr>
            <a:cxnSpLocks/>
          </p:cNvCxnSpPr>
          <p:nvPr userDrawn="1"/>
        </p:nvCxnSpPr>
        <p:spPr>
          <a:xfrm>
            <a:off x="4121103" y="214478"/>
            <a:ext cx="0" cy="5549715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08ADFD19-0C2B-B6C4-4D66-C0866034A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© Copyright MSC Mediterranean Shipping Company SA</a:t>
            </a:r>
            <a:endParaRPr lang="en-GB" noProof="0" dirty="0"/>
          </a:p>
        </p:txBody>
      </p:sp>
      <p:cxnSp>
        <p:nvCxnSpPr>
          <p:cNvPr id="17" name="Connettore 1 20">
            <a:extLst>
              <a:ext uri="{FF2B5EF4-FFF2-40B4-BE49-F238E27FC236}">
                <a16:creationId xmlns:a16="http://schemas.microsoft.com/office/drawing/2014/main" id="{B6CF7FC3-4859-C6D3-84CE-B19ABF07A369}"/>
              </a:ext>
            </a:extLst>
          </p:cNvPr>
          <p:cNvCxnSpPr/>
          <p:nvPr userDrawn="1"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>
            <a:extLst>
              <a:ext uri="{FF2B5EF4-FFF2-40B4-BE49-F238E27FC236}">
                <a16:creationId xmlns:a16="http://schemas.microsoft.com/office/drawing/2014/main" id="{3DF5B8EB-B8BC-845E-2B50-CE7FE23C6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79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46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hlinkClick r:id="rId2"/>
            <a:extLst>
              <a:ext uri="{FF2B5EF4-FFF2-40B4-BE49-F238E27FC236}">
                <a16:creationId xmlns:a16="http://schemas.microsoft.com/office/drawing/2014/main" id="{08F88211-F036-A47B-0C7E-417CED900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81"/>
          <a:stretch/>
        </p:blipFill>
        <p:spPr>
          <a:xfrm>
            <a:off x="5107132" y="6187480"/>
            <a:ext cx="438645" cy="488232"/>
          </a:xfrm>
          <a:prstGeom prst="rect">
            <a:avLst/>
          </a:prstGeom>
        </p:spPr>
      </p:pic>
      <p:pic>
        <p:nvPicPr>
          <p:cNvPr id="6" name="Immagine 5">
            <a:hlinkClick r:id="rId4"/>
            <a:extLst>
              <a:ext uri="{FF2B5EF4-FFF2-40B4-BE49-F238E27FC236}">
                <a16:creationId xmlns:a16="http://schemas.microsoft.com/office/drawing/2014/main" id="{17DE7027-2A70-5FB6-EC1E-17D48E5BC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r="51162"/>
          <a:stretch/>
        </p:blipFill>
        <p:spPr>
          <a:xfrm>
            <a:off x="5545777" y="6187480"/>
            <a:ext cx="438646" cy="488232"/>
          </a:xfrm>
          <a:prstGeom prst="rect">
            <a:avLst/>
          </a:prstGeom>
        </p:spPr>
      </p:pic>
      <p:pic>
        <p:nvPicPr>
          <p:cNvPr id="7" name="Immagine 6">
            <a:hlinkClick r:id="rId5"/>
            <a:extLst>
              <a:ext uri="{FF2B5EF4-FFF2-40B4-BE49-F238E27FC236}">
                <a16:creationId xmlns:a16="http://schemas.microsoft.com/office/drawing/2014/main" id="{E1A2F9BE-1A9B-ACD8-6676-60CE0F292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8" r="26742"/>
          <a:stretch/>
        </p:blipFill>
        <p:spPr>
          <a:xfrm>
            <a:off x="5984422" y="6187480"/>
            <a:ext cx="438646" cy="488232"/>
          </a:xfrm>
          <a:prstGeom prst="rect">
            <a:avLst/>
          </a:prstGeom>
        </p:spPr>
      </p:pic>
      <p:pic>
        <p:nvPicPr>
          <p:cNvPr id="8" name="Immagine 7">
            <a:hlinkClick r:id="rId6"/>
            <a:extLst>
              <a:ext uri="{FF2B5EF4-FFF2-40B4-BE49-F238E27FC236}">
                <a16:creationId xmlns:a16="http://schemas.microsoft.com/office/drawing/2014/main" id="{B279C5BC-885B-6A0C-AB25-B7B0B2C14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7"/>
          <a:stretch/>
        </p:blipFill>
        <p:spPr>
          <a:xfrm>
            <a:off x="6423068" y="6187480"/>
            <a:ext cx="480386" cy="488232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24FB38E4-9B8D-1DE3-9C2B-A1611123AE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46" y="2359888"/>
            <a:ext cx="1598227" cy="1731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52569B-D21B-0567-17C7-8584E5D7F0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22899" y="6242858"/>
            <a:ext cx="323725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5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2708" y="1049554"/>
            <a:ext cx="9552213" cy="869053"/>
          </a:xfrm>
        </p:spPr>
        <p:txBody>
          <a:bodyPr anchor="t">
            <a:noAutofit/>
          </a:bodyPr>
          <a:lstStyle>
            <a:lvl1pPr marL="0" marR="0" indent="0" algn="ctr" defTabSz="8440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sz="2800" noProof="0"/>
              <a:t>CLICK TO EDIT</a:t>
            </a:r>
            <a:br>
              <a:rPr lang="en-GB" sz="2800" noProof="0"/>
            </a:br>
            <a:r>
              <a:rPr lang="en-GB" sz="2800" b="1" noProof="0"/>
              <a:t>MASTER TITLE STYLE IN UPPERCASE</a:t>
            </a:r>
            <a:br>
              <a:rPr lang="en-GB" sz="2800" b="1" noProof="0"/>
            </a:br>
            <a:endParaRPr lang="en-GB" sz="2800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91" y="0"/>
            <a:ext cx="1001218" cy="1084908"/>
          </a:xfrm>
          <a:prstGeom prst="rect">
            <a:avLst/>
          </a:pr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B08459DA-B23C-634D-1FC4-A001AF1E0D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986157" y="6117942"/>
            <a:ext cx="2819400" cy="362289"/>
          </a:xfrm>
          <a:prstGeom prst="roundRect">
            <a:avLst>
              <a:gd name="adj" fmla="val 50000"/>
            </a:avLst>
          </a:prstGeom>
          <a:solidFill>
            <a:srgbClr val="EED48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Stakeholder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624FCC2C-7186-582E-9FE7-DCF062425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30945" y="1923711"/>
            <a:ext cx="6535738" cy="36228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Day/Month/Year</a:t>
            </a:r>
          </a:p>
        </p:txBody>
      </p:sp>
    </p:spTree>
    <p:extLst>
      <p:ext uri="{BB962C8B-B14F-4D97-AF65-F5344CB8AC3E}">
        <p14:creationId xmlns:p14="http://schemas.microsoft.com/office/powerpoint/2010/main" val="353790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64FF7199-8496-DA45-A4A5-43F6771F5940}"/>
              </a:ext>
            </a:extLst>
          </p:cNvPr>
          <p:cNvCxnSpPr>
            <a:cxnSpLocks/>
          </p:cNvCxnSpPr>
          <p:nvPr userDrawn="1"/>
        </p:nvCxnSpPr>
        <p:spPr>
          <a:xfrm>
            <a:off x="441225" y="3461950"/>
            <a:ext cx="11350800" cy="0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 userDrawn="1"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 userDrawn="1"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28AC0365-470A-F800-7972-6BC206B15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 userDrawn="1"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 userDrawn="1"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 userDrawn="1"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ACA39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3EAEC1DA-7AD1-436F-85DF-6E7EB90F7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3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 userDrawn="1"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 userDrawn="1"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 userDrawn="1"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8E9F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A61D6CEB-2ED0-D62A-D30F-CA9DAC827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 userDrawn="1"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 userDrawn="1"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 userDrawn="1"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13519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4ED26F85-33A5-8FBC-368D-2A5018002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0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 userDrawn="1"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 userDrawn="1"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 userDrawn="1"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1B365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4933AA85-8743-D566-B83D-488998A1E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9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 userDrawn="1"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 userDrawn="1"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 userDrawn="1"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00685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CAFE1D5F-F3BA-57EA-7135-B073F03D5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3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20600" y="-1"/>
            <a:ext cx="11350800" cy="10212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600" y="1197864"/>
            <a:ext cx="11350800" cy="4661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301" y="6359441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© Copyright MSC Mediterranean Shipping Company SA</a:t>
            </a:r>
            <a:endParaRPr lang="en-GB" sz="800" noProof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19F67C4C-BF75-2F4B-8FAB-8CAA0DA48DE6}"/>
              </a:ext>
            </a:extLst>
          </p:cNvPr>
          <p:cNvCxnSpPr/>
          <p:nvPr userDrawn="1"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618B04D5-E1E1-F341-8260-5A9252EA40F7}"/>
              </a:ext>
            </a:extLst>
          </p:cNvPr>
          <p:cNvCxnSpPr>
            <a:cxnSpLocks/>
          </p:cNvCxnSpPr>
          <p:nvPr userDrawn="1"/>
        </p:nvCxnSpPr>
        <p:spPr>
          <a:xfrm>
            <a:off x="5190767" y="1021256"/>
            <a:ext cx="1787549" cy="0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1C3B80B6-FE64-41E4-0CA6-EE7B5D0E1AF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6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903" r:id="rId2"/>
    <p:sldLayoutId id="2147483904" r:id="rId3"/>
    <p:sldLayoutId id="2147483888" r:id="rId4"/>
    <p:sldLayoutId id="2147483890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46" r:id="rId11"/>
    <p:sldLayoutId id="2147483906" r:id="rId12"/>
    <p:sldLayoutId id="2147483848" r:id="rId13"/>
    <p:sldLayoutId id="2147483885" r:id="rId14"/>
    <p:sldLayoutId id="2147483884" r:id="rId15"/>
    <p:sldLayoutId id="2147483899" r:id="rId16"/>
    <p:sldLayoutId id="2147483902" r:id="rId17"/>
    <p:sldLayoutId id="2147483907" r:id="rId18"/>
    <p:sldLayoutId id="2147483908" r:id="rId19"/>
    <p:sldLayoutId id="2147483909" r:id="rId20"/>
    <p:sldLayoutId id="2147483905" r:id="rId21"/>
    <p:sldLayoutId id="2147483853" r:id="rId22"/>
  </p:sldLayoutIdLst>
  <p:hf hdr="0" dt="0"/>
  <p:txStyles>
    <p:titleStyle>
      <a:lvl1pPr algn="ctr" defTabSz="844083" rtl="0" eaLnBrk="1" latinLnBrk="0" hangingPunct="1">
        <a:lnSpc>
          <a:spcPct val="90000"/>
        </a:lnSpc>
        <a:spcBef>
          <a:spcPct val="0"/>
        </a:spcBef>
        <a:buNone/>
        <a:defRPr lang="en-GB" sz="2000" b="1" i="0" kern="1200" cap="all" spc="0" baseline="0" dirty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304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18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1pPr>
      <a:lvl2pPr marL="6876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5000"/>
        <a:buFont typeface="Arial" panose="020B0604020202020204" pitchFamily="34" charset="0"/>
        <a:buChar char="•"/>
        <a:tabLst/>
        <a:defRPr lang="en-US" sz="16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2pPr>
      <a:lvl3pPr marL="11448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kern="1200" baseline="0">
          <a:solidFill>
            <a:srgbClr val="333333"/>
          </a:solidFill>
          <a:latin typeface="+mn-lt"/>
          <a:ea typeface="+mn-ea"/>
          <a:cs typeface="Calibri" pitchFamily="34" charset="0"/>
        </a:defRPr>
      </a:lvl3pPr>
      <a:lvl4pPr marL="16020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lang="en-US" sz="14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4pPr>
      <a:lvl5pPr marL="2059200" marR="0" indent="-230400" algn="l" defTabSz="71596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lang="en-US" sz="12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5pPr>
      <a:lvl6pPr marL="2578820" indent="0" algn="l" defTabSz="1125444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A1B9885-E069-5A04-8A61-95514A7BB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Transpacific</a:t>
            </a:r>
            <a:br>
              <a:rPr lang="en-US" dirty="0"/>
            </a:br>
            <a:r>
              <a:rPr lang="en-US" dirty="0"/>
              <a:t>west coast </a:t>
            </a:r>
            <a:r>
              <a:rPr lang="en-US" dirty="0" err="1"/>
              <a:t>usa</a:t>
            </a:r>
            <a:r>
              <a:rPr lang="en-US" dirty="0"/>
              <a:t> &amp; </a:t>
            </a:r>
            <a:r>
              <a:rPr lang="en-US" dirty="0" err="1"/>
              <a:t>canada</a:t>
            </a:r>
            <a:endParaRPr lang="en-GB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80119ED6-E110-F31B-EF34-B59FEEA966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73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westbound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4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Autofit/>
          </a:bodyPr>
          <a:lstStyle/>
          <a:p>
            <a:r>
              <a:rPr lang="en-GB" dirty="0">
                <a:latin typeface="Arial Black" panose="020B0604020202020204" pitchFamily="34" charset="0"/>
                <a:ea typeface="+mj-ea"/>
              </a:rPr>
              <a:t>PEARL</a:t>
            </a:r>
          </a:p>
        </p:txBody>
      </p:sp>
      <p:graphicFrame>
        <p:nvGraphicFramePr>
          <p:cNvPr id="11" name="Table Placeholder 8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108030778"/>
              </p:ext>
            </p:extLst>
          </p:nvPr>
        </p:nvGraphicFramePr>
        <p:xfrm>
          <a:off x="4236692" y="2901455"/>
          <a:ext cx="7955308" cy="72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0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619">
                  <a:extLst>
                    <a:ext uri="{9D8B030D-6E8A-4147-A177-3AD203B41FA5}">
                      <a16:colId xmlns:a16="http://schemas.microsoft.com/office/drawing/2014/main" val="3754664092"/>
                    </a:ext>
                  </a:extLst>
                </a:gridCol>
                <a:gridCol w="1252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416">
                  <a:extLst>
                    <a:ext uri="{9D8B030D-6E8A-4147-A177-3AD203B41FA5}">
                      <a16:colId xmlns:a16="http://schemas.microsoft.com/office/drawing/2014/main" val="2555055616"/>
                    </a:ext>
                  </a:extLst>
                </a:gridCol>
                <a:gridCol w="1362416">
                  <a:extLst>
                    <a:ext uri="{9D8B030D-6E8A-4147-A177-3AD203B41FA5}">
                      <a16:colId xmlns:a16="http://schemas.microsoft.com/office/drawing/2014/main" val="63471998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 </a:t>
                      </a:r>
                      <a:endParaRPr lang="en-US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YOKOHAMA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XIAMEN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VUNG TAU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HONG KONG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YANTIAN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" algn="ctr" rtl="0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ANGELES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938929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transpacific</a:t>
            </a:r>
            <a:br>
              <a:rPr lang="en-GB" dirty="0"/>
            </a:br>
            <a:r>
              <a:rPr lang="en-GB" dirty="0"/>
              <a:t>west coast USA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0"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1"/>
                </a:solidFill>
              </a:rPr>
              <a:t>Direct service to Yokohama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1"/>
                </a:solidFill>
              </a:rPr>
              <a:t>Reliable connection Xiamen</a:t>
            </a:r>
          </a:p>
          <a:p>
            <a:pPr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1"/>
                </a:solidFill>
              </a:rPr>
              <a:t>Fast transit time to </a:t>
            </a:r>
            <a:r>
              <a:rPr lang="en-US" dirty="0" err="1">
                <a:solidFill>
                  <a:schemeClr val="tx1"/>
                </a:solidFill>
              </a:rPr>
              <a:t>Vung</a:t>
            </a:r>
            <a:r>
              <a:rPr lang="en-US" dirty="0">
                <a:solidFill>
                  <a:schemeClr val="tx1"/>
                </a:solidFill>
              </a:rPr>
              <a:t> Tau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6DB65-61E0-409B-BF31-CEB21B0C3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F0217-6450-F6F0-A4CE-AC728C6E4752}"/>
              </a:ext>
            </a:extLst>
          </p:cNvPr>
          <p:cNvSpPr txBox="1"/>
          <p:nvPr/>
        </p:nvSpPr>
        <p:spPr>
          <a:xfrm>
            <a:off x="8771046" y="6300315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A72B679-F86D-F1DF-9800-BDBAC8F32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1168" r="903" b="2838"/>
          <a:stretch/>
        </p:blipFill>
        <p:spPr>
          <a:xfrm>
            <a:off x="4236692" y="193084"/>
            <a:ext cx="7950508" cy="2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Autofit/>
          </a:bodyPr>
          <a:lstStyle/>
          <a:p>
            <a:r>
              <a:rPr lang="en-GB" dirty="0">
                <a:latin typeface="Arial Black" panose="020B0604020202020204" pitchFamily="34" charset="0"/>
                <a:ea typeface="+mj-ea"/>
              </a:rPr>
              <a:t>JAGUAR</a:t>
            </a:r>
          </a:p>
        </p:txBody>
      </p:sp>
      <p:graphicFrame>
        <p:nvGraphicFramePr>
          <p:cNvPr id="11" name="Table Placeholder 8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534838877"/>
              </p:ext>
            </p:extLst>
          </p:nvPr>
        </p:nvGraphicFramePr>
        <p:xfrm>
          <a:off x="4206875" y="2733675"/>
          <a:ext cx="7835597" cy="72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19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371">
                  <a:extLst>
                    <a:ext uri="{9D8B030D-6E8A-4147-A177-3AD203B41FA5}">
                      <a16:colId xmlns:a16="http://schemas.microsoft.com/office/drawing/2014/main" val="3962314441"/>
                    </a:ext>
                  </a:extLst>
                </a:gridCol>
                <a:gridCol w="1119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371">
                  <a:extLst>
                    <a:ext uri="{9D8B030D-6E8A-4147-A177-3AD203B41FA5}">
                      <a16:colId xmlns:a16="http://schemas.microsoft.com/office/drawing/2014/main" val="522427169"/>
                    </a:ext>
                  </a:extLst>
                </a:gridCol>
                <a:gridCol w="1119371">
                  <a:extLst>
                    <a:ext uri="{9D8B030D-6E8A-4147-A177-3AD203B41FA5}">
                      <a16:colId xmlns:a16="http://schemas.microsoft.com/office/drawing/2014/main" val="1216508932"/>
                    </a:ext>
                  </a:extLst>
                </a:gridCol>
                <a:gridCol w="1119371">
                  <a:extLst>
                    <a:ext uri="{9D8B030D-6E8A-4147-A177-3AD203B41FA5}">
                      <a16:colId xmlns:a16="http://schemas.microsoft.com/office/drawing/2014/main" val="1770637638"/>
                    </a:ext>
                  </a:extLst>
                </a:gridCol>
                <a:gridCol w="1119371">
                  <a:extLst>
                    <a:ext uri="{9D8B030D-6E8A-4147-A177-3AD203B41FA5}">
                      <a16:colId xmlns:a16="http://schemas.microsoft.com/office/drawing/2014/main" val="40187706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 </a:t>
                      </a:r>
                      <a:endParaRPr lang="en-US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SHEKOU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NANSHA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YANTIAN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NINGBO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SHANGHAI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000" algn="ctr" rtl="0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 BEACH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transpacific</a:t>
            </a:r>
            <a:br>
              <a:rPr lang="en-GB" dirty="0"/>
            </a:br>
            <a:r>
              <a:rPr lang="en-GB" dirty="0"/>
              <a:t>west coast USA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Reliable connection to Busan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Direct service to Shekou, Nansha, Yantian and Ningbo.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167A8-7D7B-4CB3-8AB9-6CF8DC4DE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34BC8-7875-1901-FE1E-7CBC76AE7003}"/>
              </a:ext>
            </a:extLst>
          </p:cNvPr>
          <p:cNvSpPr txBox="1"/>
          <p:nvPr/>
        </p:nvSpPr>
        <p:spPr>
          <a:xfrm>
            <a:off x="8771046" y="6300315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  <p:pic>
        <p:nvPicPr>
          <p:cNvPr id="10" name="Picture Placeholder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3E72B1-AD4C-B5DD-A4DF-88B0D9AE9A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10680" r="1081" b="10680"/>
          <a:stretch/>
        </p:blipFill>
        <p:spPr>
          <a:xfrm>
            <a:off x="4270075" y="182289"/>
            <a:ext cx="7921925" cy="24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5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Autofit/>
          </a:bodyPr>
          <a:lstStyle/>
          <a:p>
            <a:r>
              <a:rPr lang="en-GB" dirty="0">
                <a:latin typeface="Arial Black" panose="020B0604020202020204" pitchFamily="34" charset="0"/>
                <a:ea typeface="+mj-ea"/>
              </a:rPr>
              <a:t>ORIENT</a:t>
            </a:r>
          </a:p>
        </p:txBody>
      </p:sp>
      <p:graphicFrame>
        <p:nvGraphicFramePr>
          <p:cNvPr id="11" name="Table Placeholder 8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864282461"/>
              </p:ext>
            </p:extLst>
          </p:nvPr>
        </p:nvGraphicFramePr>
        <p:xfrm>
          <a:off x="4411663" y="2733675"/>
          <a:ext cx="7428035" cy="108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6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607">
                  <a:extLst>
                    <a:ext uri="{9D8B030D-6E8A-4147-A177-3AD203B41FA5}">
                      <a16:colId xmlns:a16="http://schemas.microsoft.com/office/drawing/2014/main" val="253854946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 fontAlgn="ctr"/>
                      <a:r>
                        <a:rPr lang="fr-CH" sz="10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</a:t>
                      </a:r>
                      <a:endParaRPr lang="fr-CH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QINGDAO 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SHANGHAI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NINGBO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BUSAN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LONG BEACH</a:t>
                      </a:r>
                      <a:endParaRPr lang="en-US" sz="10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3418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OAKLAND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942768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transpacific</a:t>
            </a:r>
            <a:br>
              <a:rPr lang="en-GB" dirty="0"/>
            </a:br>
            <a:r>
              <a:rPr lang="en-GB" dirty="0"/>
              <a:t>west coast USA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Reliable connections to North and Central China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3A9F3-0A07-409F-BF46-96315B386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71046" y="6300315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2F567A-EF86-0400-9785-61A1ADA943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29BE06-31C3-02AC-1884-80AD0D42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533" y="193085"/>
            <a:ext cx="7885665" cy="23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Autofit/>
          </a:bodyPr>
          <a:lstStyle/>
          <a:p>
            <a:r>
              <a:rPr lang="en-GB" dirty="0">
                <a:latin typeface="Arial Black" panose="020B0604020202020204" pitchFamily="34" charset="0"/>
                <a:ea typeface="+mj-ea"/>
              </a:rPr>
              <a:t>MAPLE</a:t>
            </a:r>
          </a:p>
        </p:txBody>
      </p:sp>
      <p:graphicFrame>
        <p:nvGraphicFramePr>
          <p:cNvPr id="11" name="Table Placeholder 8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497812451"/>
              </p:ext>
            </p:extLst>
          </p:nvPr>
        </p:nvGraphicFramePr>
        <p:xfrm>
          <a:off x="4201065" y="2733675"/>
          <a:ext cx="7986138" cy="1029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76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480">
                  <a:extLst>
                    <a:ext uri="{9D8B030D-6E8A-4147-A177-3AD203B41FA5}">
                      <a16:colId xmlns:a16="http://schemas.microsoft.com/office/drawing/2014/main" val="581451402"/>
                    </a:ext>
                  </a:extLst>
                </a:gridCol>
                <a:gridCol w="1138476">
                  <a:extLst>
                    <a:ext uri="{9D8B030D-6E8A-4147-A177-3AD203B41FA5}">
                      <a16:colId xmlns:a16="http://schemas.microsoft.com/office/drawing/2014/main" val="3488468320"/>
                    </a:ext>
                  </a:extLst>
                </a:gridCol>
                <a:gridCol w="1138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476">
                  <a:extLst>
                    <a:ext uri="{9D8B030D-6E8A-4147-A177-3AD203B41FA5}">
                      <a16:colId xmlns:a16="http://schemas.microsoft.com/office/drawing/2014/main" val="1615712210"/>
                    </a:ext>
                  </a:extLst>
                </a:gridCol>
              </a:tblGrid>
              <a:tr h="309080"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YOKOHAMA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BUSAN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XIAMEN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YANTIAN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NINGBO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SHANGHAI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PRINCE RUPERT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VANCOUVER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684987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transpacific</a:t>
            </a:r>
            <a:br>
              <a:rPr lang="en-GB" dirty="0"/>
            </a:br>
            <a:r>
              <a:rPr lang="en-GB" dirty="0"/>
              <a:t>west coast CANADA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Dedicated service from Canada to Yokohama</a:t>
            </a:r>
          </a:p>
          <a:p>
            <a:pPr algn="just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Reliable connections to Xiamen, Yantian, Ningbo &amp; Shanghai.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16C88-B0F3-4AB9-B23D-F03655A6B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</a:p>
        </p:txBody>
      </p:sp>
      <p:pic>
        <p:nvPicPr>
          <p:cNvPr id="7" name="Picture Placeholder 6" descr="Diagram&#10;&#10;Description automatically generated">
            <a:extLst>
              <a:ext uri="{FF2B5EF4-FFF2-40B4-BE49-F238E27FC236}">
                <a16:creationId xmlns:a16="http://schemas.microsoft.com/office/drawing/2014/main" id="{3AAC21A8-AE10-326B-135E-E9EA5B8579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0741" r="1164" b="10741"/>
          <a:stretch/>
        </p:blipFill>
        <p:spPr>
          <a:xfrm>
            <a:off x="4278701" y="173663"/>
            <a:ext cx="7908502" cy="2457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173900-BB2E-9E56-E425-B42845E7A179}"/>
              </a:ext>
            </a:extLst>
          </p:cNvPr>
          <p:cNvSpPr txBox="1"/>
          <p:nvPr/>
        </p:nvSpPr>
        <p:spPr>
          <a:xfrm>
            <a:off x="8771046" y="6300315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09882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76CD-59C6-4A72-BDED-58FF6F407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0C8825-4014-488D-8D57-4E2D49514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>
                <a:latin typeface="Arial Black" panose="020B0604020202020204" pitchFamily="34" charset="0"/>
                <a:ea typeface="+mj-ea"/>
              </a:rPr>
              <a:t>CHINOOK</a:t>
            </a:r>
            <a:endParaRPr lang="en-GB" sz="8000" dirty="0">
              <a:latin typeface="Arial Black" panose="020B0604020202020204" pitchFamily="34" charset="0"/>
              <a:ea typeface="+mj-ea"/>
            </a:endParaRPr>
          </a:p>
          <a:p>
            <a:endParaRPr lang="en-GB" dirty="0"/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F7072798-1DB4-4635-9F1B-33E14FF52C6D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09257000"/>
              </p:ext>
            </p:extLst>
          </p:nvPr>
        </p:nvGraphicFramePr>
        <p:xfrm>
          <a:off x="4202885" y="2733675"/>
          <a:ext cx="7989115" cy="21214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97823">
                  <a:extLst>
                    <a:ext uri="{9D8B030D-6E8A-4147-A177-3AD203B41FA5}">
                      <a16:colId xmlns:a16="http://schemas.microsoft.com/office/drawing/2014/main" val="3762450637"/>
                    </a:ext>
                  </a:extLst>
                </a:gridCol>
                <a:gridCol w="1597823">
                  <a:extLst>
                    <a:ext uri="{9D8B030D-6E8A-4147-A177-3AD203B41FA5}">
                      <a16:colId xmlns:a16="http://schemas.microsoft.com/office/drawing/2014/main" val="4202491116"/>
                    </a:ext>
                  </a:extLst>
                </a:gridCol>
                <a:gridCol w="1597823">
                  <a:extLst>
                    <a:ext uri="{9D8B030D-6E8A-4147-A177-3AD203B41FA5}">
                      <a16:colId xmlns:a16="http://schemas.microsoft.com/office/drawing/2014/main" val="1788836409"/>
                    </a:ext>
                  </a:extLst>
                </a:gridCol>
                <a:gridCol w="1597823">
                  <a:extLst>
                    <a:ext uri="{9D8B030D-6E8A-4147-A177-3AD203B41FA5}">
                      <a16:colId xmlns:a16="http://schemas.microsoft.com/office/drawing/2014/main" val="1901922825"/>
                    </a:ext>
                  </a:extLst>
                </a:gridCol>
                <a:gridCol w="1597823">
                  <a:extLst>
                    <a:ext uri="{9D8B030D-6E8A-4147-A177-3AD203B41FA5}">
                      <a16:colId xmlns:a16="http://schemas.microsoft.com/office/drawing/2014/main" val="1442758705"/>
                    </a:ext>
                  </a:extLst>
                </a:gridCol>
              </a:tblGrid>
              <a:tr h="424294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YANTIAN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SHANGHAI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QINGDAO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BUSAN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7682873"/>
                  </a:ext>
                </a:extLst>
              </a:tr>
              <a:tr h="42429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VANCOUVER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19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22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24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26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4036176"/>
                  </a:ext>
                </a:extLst>
              </a:tr>
              <a:tr h="42429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SEATTLE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17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19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22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24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2674381"/>
                  </a:ext>
                </a:extLst>
              </a:tr>
              <a:tr h="42429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PORTLAND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15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17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20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22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9603293"/>
                  </a:ext>
                </a:extLst>
              </a:tr>
              <a:tr h="424294"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293713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384F0DD2-F13C-46ED-B706-CB5970B3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03" y="581598"/>
            <a:ext cx="4138120" cy="628597"/>
          </a:xfrm>
        </p:spPr>
        <p:txBody>
          <a:bodyPr/>
          <a:lstStyle/>
          <a:p>
            <a:r>
              <a:rPr lang="en-GB"/>
              <a:t>Transpacific WC</a:t>
            </a:r>
            <a:br>
              <a:rPr lang="en-GB"/>
            </a:br>
            <a:r>
              <a:rPr lang="en-GB"/>
              <a:t>USA </a:t>
            </a:r>
            <a:r>
              <a:rPr lang="en-GB" dirty="0"/>
              <a:t>&amp; </a:t>
            </a:r>
            <a:r>
              <a:rPr lang="en-GB" dirty="0" err="1"/>
              <a:t>canada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7B3FF6-E6C9-41B6-967D-FB31DBA82A5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en-US" b="0" i="0" dirty="0">
                <a:effectLst/>
              </a:rPr>
              <a:t>Weekl</a:t>
            </a:r>
            <a:r>
              <a:rPr lang="en-US" dirty="0"/>
              <a:t>y Seattle &amp; Portland call to China</a:t>
            </a:r>
          </a:p>
          <a:p>
            <a:pPr algn="just"/>
            <a:r>
              <a:rPr lang="en-US" dirty="0"/>
              <a:t>Reliable connection in Busan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b="0" i="0" dirty="0">
              <a:effectLst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0021C-B8DC-4B5A-A088-CCA5D758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48130-2502-6B1B-39DE-37A063DC4BB3}"/>
              </a:ext>
            </a:extLst>
          </p:cNvPr>
          <p:cNvSpPr txBox="1"/>
          <p:nvPr/>
        </p:nvSpPr>
        <p:spPr>
          <a:xfrm>
            <a:off x="8771046" y="6300315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8D0E84-497B-0190-917A-7DB48DB7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102" y="94890"/>
            <a:ext cx="7902898" cy="26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4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76CD-59C6-4A72-BDED-58FF6F407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0C8825-4014-488D-8D57-4E2D49514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>
                <a:latin typeface="Arial Black" panose="020B0604020202020204" pitchFamily="34" charset="0"/>
                <a:ea typeface="+mj-ea"/>
              </a:rPr>
              <a:t>SENTOSA</a:t>
            </a:r>
            <a:endParaRPr lang="en-GB" sz="8000" dirty="0">
              <a:latin typeface="Arial Black" panose="020B0604020202020204" pitchFamily="34" charset="0"/>
              <a:ea typeface="+mj-ea"/>
            </a:endParaRPr>
          </a:p>
          <a:p>
            <a:endParaRPr lang="en-GB" dirty="0"/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F7072798-1DB4-4635-9F1B-33E14FF52C6D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4246138163"/>
              </p:ext>
            </p:extLst>
          </p:nvPr>
        </p:nvGraphicFramePr>
        <p:xfrm>
          <a:off x="4252823" y="3078675"/>
          <a:ext cx="7939180" cy="12792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3644">
                  <a:extLst>
                    <a:ext uri="{9D8B030D-6E8A-4147-A177-3AD203B41FA5}">
                      <a16:colId xmlns:a16="http://schemas.microsoft.com/office/drawing/2014/main" val="3762450637"/>
                    </a:ext>
                  </a:extLst>
                </a:gridCol>
                <a:gridCol w="628638">
                  <a:extLst>
                    <a:ext uri="{9D8B030D-6E8A-4147-A177-3AD203B41FA5}">
                      <a16:colId xmlns:a16="http://schemas.microsoft.com/office/drawing/2014/main" val="186147757"/>
                    </a:ext>
                  </a:extLst>
                </a:gridCol>
                <a:gridCol w="785797">
                  <a:extLst>
                    <a:ext uri="{9D8B030D-6E8A-4147-A177-3AD203B41FA5}">
                      <a16:colId xmlns:a16="http://schemas.microsoft.com/office/drawing/2014/main" val="1657598652"/>
                    </a:ext>
                  </a:extLst>
                </a:gridCol>
                <a:gridCol w="746508">
                  <a:extLst>
                    <a:ext uri="{9D8B030D-6E8A-4147-A177-3AD203B41FA5}">
                      <a16:colId xmlns:a16="http://schemas.microsoft.com/office/drawing/2014/main" val="1098020112"/>
                    </a:ext>
                  </a:extLst>
                </a:gridCol>
                <a:gridCol w="683644">
                  <a:extLst>
                    <a:ext uri="{9D8B030D-6E8A-4147-A177-3AD203B41FA5}">
                      <a16:colId xmlns:a16="http://schemas.microsoft.com/office/drawing/2014/main" val="299429897"/>
                    </a:ext>
                  </a:extLst>
                </a:gridCol>
                <a:gridCol w="707218">
                  <a:extLst>
                    <a:ext uri="{9D8B030D-6E8A-4147-A177-3AD203B41FA5}">
                      <a16:colId xmlns:a16="http://schemas.microsoft.com/office/drawing/2014/main" val="2499215762"/>
                    </a:ext>
                  </a:extLst>
                </a:gridCol>
                <a:gridCol w="793656">
                  <a:extLst>
                    <a:ext uri="{9D8B030D-6E8A-4147-A177-3AD203B41FA5}">
                      <a16:colId xmlns:a16="http://schemas.microsoft.com/office/drawing/2014/main" val="1673610423"/>
                    </a:ext>
                  </a:extLst>
                </a:gridCol>
                <a:gridCol w="722934">
                  <a:extLst>
                    <a:ext uri="{9D8B030D-6E8A-4147-A177-3AD203B41FA5}">
                      <a16:colId xmlns:a16="http://schemas.microsoft.com/office/drawing/2014/main" val="3190551342"/>
                    </a:ext>
                  </a:extLst>
                </a:gridCol>
                <a:gridCol w="707219">
                  <a:extLst>
                    <a:ext uri="{9D8B030D-6E8A-4147-A177-3AD203B41FA5}">
                      <a16:colId xmlns:a16="http://schemas.microsoft.com/office/drawing/2014/main" val="1276600767"/>
                    </a:ext>
                  </a:extLst>
                </a:gridCol>
                <a:gridCol w="707219">
                  <a:extLst>
                    <a:ext uri="{9D8B030D-6E8A-4147-A177-3AD203B41FA5}">
                      <a16:colId xmlns:a16="http://schemas.microsoft.com/office/drawing/2014/main" val="3522234965"/>
                    </a:ext>
                  </a:extLst>
                </a:gridCol>
                <a:gridCol w="772703">
                  <a:extLst>
                    <a:ext uri="{9D8B030D-6E8A-4147-A177-3AD203B41FA5}">
                      <a16:colId xmlns:a16="http://schemas.microsoft.com/office/drawing/2014/main" val="4142107811"/>
                    </a:ext>
                  </a:extLst>
                </a:gridCol>
              </a:tblGrid>
              <a:tr h="424294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BUSAN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QINGDAO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SHANGHAI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NINGBO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SHEKOU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SINGAPORE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COLOMBO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MUNDRA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KARACHI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NHAVA SHEVA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7682873"/>
                  </a:ext>
                </a:extLst>
              </a:tr>
              <a:tr h="43067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LOS ANGELES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33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39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6133666"/>
                  </a:ext>
                </a:extLst>
              </a:tr>
              <a:tr h="42429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OAKLAND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36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43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+mn-lt"/>
                        </a:rPr>
                        <a:t>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5572857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384F0DD2-F13C-46ED-B706-CB5970B3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transpacific</a:t>
            </a:r>
            <a:br>
              <a:rPr lang="en-GB" dirty="0"/>
            </a:br>
            <a:r>
              <a:rPr lang="en-GB" dirty="0"/>
              <a:t>west coast USA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7B3FF6-E6C9-41B6-967D-FB31DBA82A5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en-US" dirty="0"/>
              <a:t>Direct connection to China, Southeast Asia and India.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0021C-B8DC-4B5A-A088-CCA5D758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9E3D3-FDBE-F222-89A9-E7E1CB4D1058}"/>
              </a:ext>
            </a:extLst>
          </p:cNvPr>
          <p:cNvSpPr txBox="1"/>
          <p:nvPr/>
        </p:nvSpPr>
        <p:spPr>
          <a:xfrm>
            <a:off x="8771046" y="6300315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42D0C-14CC-F99D-7DB9-7E03EF10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675" y="193085"/>
            <a:ext cx="7831525" cy="27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0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28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transpacific – west coast USA &amp; Canada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7E494-045D-47C7-AF6C-8FD86B766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  <a:endParaRPr lang="en-US" dirty="0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95283900-CDD3-4CAE-AF54-C9EB071B1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44798"/>
              </p:ext>
            </p:extLst>
          </p:nvPr>
        </p:nvGraphicFramePr>
        <p:xfrm>
          <a:off x="352301" y="1338728"/>
          <a:ext cx="11566363" cy="3778764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927728">
                  <a:extLst>
                    <a:ext uri="{9D8B030D-6E8A-4147-A177-3AD203B41FA5}">
                      <a16:colId xmlns:a16="http://schemas.microsoft.com/office/drawing/2014/main" val="2440925227"/>
                    </a:ext>
                  </a:extLst>
                </a:gridCol>
                <a:gridCol w="1913984">
                  <a:extLst>
                    <a:ext uri="{9D8B030D-6E8A-4147-A177-3AD203B41FA5}">
                      <a16:colId xmlns:a16="http://schemas.microsoft.com/office/drawing/2014/main" val="3733301527"/>
                    </a:ext>
                  </a:extLst>
                </a:gridCol>
                <a:gridCol w="1914378">
                  <a:extLst>
                    <a:ext uri="{9D8B030D-6E8A-4147-A177-3AD203B41FA5}">
                      <a16:colId xmlns:a16="http://schemas.microsoft.com/office/drawing/2014/main" val="1935316124"/>
                    </a:ext>
                  </a:extLst>
                </a:gridCol>
                <a:gridCol w="1954819">
                  <a:extLst>
                    <a:ext uri="{9D8B030D-6E8A-4147-A177-3AD203B41FA5}">
                      <a16:colId xmlns:a16="http://schemas.microsoft.com/office/drawing/2014/main" val="2819638861"/>
                    </a:ext>
                  </a:extLst>
                </a:gridCol>
                <a:gridCol w="1812905">
                  <a:extLst>
                    <a:ext uri="{9D8B030D-6E8A-4147-A177-3AD203B41FA5}">
                      <a16:colId xmlns:a16="http://schemas.microsoft.com/office/drawing/2014/main" val="3976921939"/>
                    </a:ext>
                  </a:extLst>
                </a:gridCol>
                <a:gridCol w="2042549">
                  <a:extLst>
                    <a:ext uri="{9D8B030D-6E8A-4147-A177-3AD203B41FA5}">
                      <a16:colId xmlns:a16="http://schemas.microsoft.com/office/drawing/2014/main" val="668646858"/>
                    </a:ext>
                  </a:extLst>
                </a:gridCol>
              </a:tblGrid>
              <a:tr h="392412">
                <a:tc>
                  <a:txBody>
                    <a:bodyPr/>
                    <a:lstStyle/>
                    <a:p>
                      <a:pPr lvl="0" algn="ctr"/>
                      <a:r>
                        <a:rPr lang="en-US" sz="1200" dirty="0"/>
                        <a:t>PEARL</a:t>
                      </a:r>
                    </a:p>
                  </a:txBody>
                  <a:tcPr marL="116357" marR="116357" marT="39273" marB="39273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200" dirty="0"/>
                        <a:t>JAGUAR</a:t>
                      </a:r>
                    </a:p>
                  </a:txBody>
                  <a:tcPr marL="116357" marR="116357" marT="39273" marB="39273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200" dirty="0"/>
                        <a:t>ORIENT</a:t>
                      </a:r>
                      <a:endParaRPr lang="en-US" sz="1100" b="0" dirty="0"/>
                    </a:p>
                  </a:txBody>
                  <a:tcPr marL="116357" marR="116357" marT="39273" marB="39273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H" sz="1200" baseline="0" dirty="0">
                          <a:solidFill>
                            <a:srgbClr val="FFFFFF"/>
                          </a:solidFill>
                        </a:rPr>
                        <a:t>MAPLE</a:t>
                      </a:r>
                      <a:endParaRPr lang="en-US" sz="1200" dirty="0"/>
                    </a:p>
                  </a:txBody>
                  <a:tcPr marL="116357" marR="116357" marT="39273" marB="39273" anchor="ctr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CHINOOK</a:t>
                      </a:r>
                    </a:p>
                  </a:txBody>
                  <a:tcPr marL="116357" marR="116357" marT="39273" marB="39273" anchor="ctr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SENTOSA</a:t>
                      </a:r>
                    </a:p>
                  </a:txBody>
                  <a:tcPr marL="116357" marR="116357" marT="39273" marB="39273" anchor="ctr"/>
                </a:tc>
                <a:extLst>
                  <a:ext uri="{0D108BD9-81ED-4DB2-BD59-A6C34878D82A}">
                    <a16:rowId xmlns:a16="http://schemas.microsoft.com/office/drawing/2014/main" val="2461146592"/>
                  </a:ext>
                </a:extLst>
              </a:tr>
              <a:tr h="133283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fr-CH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VUNG TAU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SHEKOU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QINGDAO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XIAMEN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YANTIAN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PORT KLANG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5294562"/>
                  </a:ext>
                </a:extLst>
              </a:tr>
              <a:tr h="11942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fr-CH" sz="1100" b="0" kern="120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HONG KONG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NANSHA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S</a:t>
                      </a:r>
                      <a:r>
                        <a:rPr lang="en-GB" sz="1100" b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HANGHAI</a:t>
                      </a:r>
                      <a:endParaRPr lang="en-GB" sz="1100" b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YANTIAN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SHANGHAI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SINGAPORE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8826813"/>
                  </a:ext>
                </a:extLst>
              </a:tr>
              <a:tr h="10235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fr-CH" sz="1100" b="0" kern="120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YANTIAN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Y</a:t>
                      </a: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ANTIAN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fr-CH" sz="1100" b="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NINGBO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NINGBO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QINGDAO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LAEM CHABANG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9542586"/>
                  </a:ext>
                </a:extLst>
              </a:tr>
              <a:tr h="129427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X</a:t>
                      </a:r>
                      <a:r>
                        <a:rPr lang="en-GB" sz="1100" b="0" kern="120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IAMEN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NINGBO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fr-CH" sz="1100" b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BUSAN</a:t>
                      </a:r>
                      <a:endParaRPr lang="en-GB" sz="1100" b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SHANGHAI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BUSAN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VUNG TAU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8817831"/>
                  </a:ext>
                </a:extLst>
              </a:tr>
              <a:tr h="124579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kern="1200" dirty="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SHANGHAI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 </a:t>
                      </a:r>
                      <a:endParaRPr lang="en-GB" sz="1100" b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BUSAN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BUSAN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704"/>
                  </a:ext>
                </a:extLst>
              </a:tr>
              <a:tr h="11942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YOKOHAMA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1010147"/>
                  </a:ext>
                </a:extLst>
              </a:tr>
              <a:tr h="14606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820410"/>
                  </a:ext>
                </a:extLst>
              </a:tr>
              <a:tr h="170818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6996333"/>
                  </a:ext>
                </a:extLst>
              </a:tr>
              <a:tr h="14281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LOS ANGELES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LONG BEACH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LONG BEACH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PRINCE RUPERT 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VANCOUVER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LOS ANGELES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6525893"/>
                  </a:ext>
                </a:extLst>
              </a:tr>
              <a:tr h="11942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 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 OAKLAND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VANCOUVER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SEATTLE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OAKLAND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6790404"/>
                  </a:ext>
                </a:extLst>
              </a:tr>
              <a:tr h="11942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i="1" dirty="0">
                        <a:solidFill>
                          <a:srgbClr val="7F7F7F"/>
                        </a:solidFill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i="1" dirty="0">
                        <a:solidFill>
                          <a:srgbClr val="7F7F7F"/>
                        </a:solidFill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i="1" dirty="0">
                        <a:solidFill>
                          <a:srgbClr val="7F7F7F"/>
                        </a:solidFill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PORTLAND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0015096"/>
                  </a:ext>
                </a:extLst>
              </a:tr>
              <a:tr h="132188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1100" b="0" kern="1200" dirty="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8015690"/>
                  </a:ext>
                </a:extLst>
              </a:tr>
              <a:tr h="130719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YOKOHAMA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BUSAN</a:t>
                      </a:r>
                      <a:endParaRPr lang="en-GB" sz="1100" b="0" kern="1200" dirty="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QINGDAO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YOKOHAMA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YANTIAN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BUSAN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0312426"/>
                  </a:ext>
                </a:extLst>
              </a:tr>
              <a:tr h="11942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SHANGHAI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SHANGHAI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QINGDAO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5668680"/>
                  </a:ext>
                </a:extLst>
              </a:tr>
              <a:tr h="11942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Calibri" pitchFamily="34"/>
                          <a:ea typeface="Calibri" pitchFamily="34"/>
                          <a:cs typeface="Calibri" pitchFamily="34"/>
                        </a:rPr>
                        <a:t>XIAMEN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SHEKOU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BUSAN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SHANGHAI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309569"/>
                  </a:ext>
                </a:extLst>
              </a:tr>
              <a:tr h="14607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VUNG TAU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XIAMEN</a:t>
                      </a: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NINGBO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4860"/>
                  </a:ext>
                </a:extLst>
              </a:tr>
              <a:tr h="14607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SHEKOU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2938200"/>
                  </a:ext>
                </a:extLst>
              </a:tr>
              <a:tr h="19801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SINGAPORE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619034"/>
                  </a:ext>
                </a:extLst>
              </a:tr>
              <a:tr h="14607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4690535"/>
                  </a:ext>
                </a:extLst>
              </a:tr>
              <a:tr h="14607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en-GB" sz="1100" b="0" dirty="0">
                        <a:latin typeface="Calibri" pitchFamily="34"/>
                        <a:ea typeface="Calibri" pitchFamily="34"/>
                        <a:cs typeface="Calibri" pitchFamily="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latin typeface="Calibri" pitchFamily="34"/>
                          <a:ea typeface="Calibri" pitchFamily="34"/>
                          <a:cs typeface="Calibri" pitchFamily="34"/>
                        </a:rPr>
                        <a:t>PORT KLANG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29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48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err="1"/>
              <a:t>Eastbound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Autofit/>
          </a:bodyPr>
          <a:lstStyle/>
          <a:p>
            <a:r>
              <a:rPr lang="en-GB" dirty="0">
                <a:latin typeface="Arial Black" panose="020B0604020202020204" pitchFamily="34" charset="0"/>
                <a:ea typeface="+mj-ea"/>
              </a:rPr>
              <a:t>PEARL</a:t>
            </a:r>
          </a:p>
        </p:txBody>
      </p:sp>
      <p:graphicFrame>
        <p:nvGraphicFramePr>
          <p:cNvPr id="11" name="Table Placeholder 8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377997129"/>
              </p:ext>
            </p:extLst>
          </p:nvPr>
        </p:nvGraphicFramePr>
        <p:xfrm>
          <a:off x="4411663" y="2733675"/>
          <a:ext cx="7507286" cy="180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53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108000" algn="l" fontAlgn="ctr"/>
                      <a:endParaRPr lang="fr-CH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3" marR="9463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ANGELES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7950"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VUNG TAU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7950"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HONG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KONG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7950"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YANTIAN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7950"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XIAMEN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transpacific</a:t>
            </a:r>
            <a:br>
              <a:rPr lang="en-GB" dirty="0"/>
            </a:br>
            <a:r>
              <a:rPr lang="en-GB" dirty="0"/>
              <a:t>west coast </a:t>
            </a:r>
            <a:r>
              <a:rPr lang="en-GB" dirty="0" err="1"/>
              <a:t>usA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1"/>
                </a:solidFill>
              </a:rPr>
              <a:t>Reliable Vietnam and South China product to the Pacific Southwest (Los Angeles P400) and US hinterland.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5CA56-54B5-4824-9E97-E973498C9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0012" y="6334216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  <p:pic>
        <p:nvPicPr>
          <p:cNvPr id="10" name="Picture Placeholder 21" descr="A close up of a map&#10;&#10;Description automatically generated">
            <a:extLst>
              <a:ext uri="{FF2B5EF4-FFF2-40B4-BE49-F238E27FC236}">
                <a16:creationId xmlns:a16="http://schemas.microsoft.com/office/drawing/2014/main" id="{A95306EC-3186-68AF-90D9-E1A384CC42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" t="2704" r="1268" b="3471"/>
          <a:stretch/>
        </p:blipFill>
        <p:spPr>
          <a:xfrm>
            <a:off x="4217310" y="175832"/>
            <a:ext cx="7969890" cy="25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Autofit/>
          </a:bodyPr>
          <a:lstStyle/>
          <a:p>
            <a:r>
              <a:rPr lang="en-GB" dirty="0">
                <a:latin typeface="Arial Black" panose="020B0604020202020204" pitchFamily="34" charset="0"/>
                <a:ea typeface="+mj-ea"/>
              </a:rPr>
              <a:t>JAGUAR</a:t>
            </a:r>
          </a:p>
        </p:txBody>
      </p:sp>
      <p:graphicFrame>
        <p:nvGraphicFramePr>
          <p:cNvPr id="11" name="Table Placeholder 8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357796587"/>
              </p:ext>
            </p:extLst>
          </p:nvPr>
        </p:nvGraphicFramePr>
        <p:xfrm>
          <a:off x="4411663" y="2733675"/>
          <a:ext cx="7507286" cy="216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53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 fontAlgn="ctr"/>
                      <a:endParaRPr lang="fr-CH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LONG BEACH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marR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SHEKOU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13800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marR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NANSHA 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35842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marR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YANTIAN</a:t>
                      </a:r>
                      <a:endParaRPr lang="en-US" sz="10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marR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NINGBO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58771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marR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SHANGHAI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6249794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transpacific</a:t>
            </a:r>
            <a:br>
              <a:rPr lang="en-GB" dirty="0"/>
            </a:br>
            <a:r>
              <a:rPr lang="en-GB" dirty="0"/>
              <a:t>west coast USA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0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>
                <a:solidFill>
                  <a:schemeClr val="tx1"/>
                </a:solidFill>
              </a:rPr>
              <a:t>Alternative South China to PSW (Long Beach Pier T)</a:t>
            </a:r>
          </a:p>
          <a:p>
            <a:pPr lvl="0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 err="1">
                <a:solidFill>
                  <a:schemeClr val="tx1"/>
                </a:solidFill>
              </a:rPr>
              <a:t>Competitive</a:t>
            </a:r>
            <a:r>
              <a:rPr lang="fr-CH" dirty="0">
                <a:solidFill>
                  <a:schemeClr val="tx1"/>
                </a:solidFill>
              </a:rPr>
              <a:t> transit time </a:t>
            </a:r>
            <a:r>
              <a:rPr lang="fr-CH" dirty="0" err="1">
                <a:solidFill>
                  <a:schemeClr val="tx1"/>
                </a:solidFill>
              </a:rPr>
              <a:t>from</a:t>
            </a:r>
            <a:r>
              <a:rPr lang="fr-CH" dirty="0">
                <a:solidFill>
                  <a:schemeClr val="tx1"/>
                </a:solidFill>
              </a:rPr>
              <a:t> Ningbo and Shanghai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12DC14-E789-427F-BD0B-60F7F9F5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C77886E-1B61-813E-ED89-1DF98B2354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792" t="10680" r="1225" b="10680"/>
          <a:stretch/>
        </p:blipFill>
        <p:spPr>
          <a:xfrm>
            <a:off x="4241322" y="193085"/>
            <a:ext cx="7945878" cy="25513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1D0C37-9F27-FAE9-1263-B5FAED6EB89D}"/>
              </a:ext>
            </a:extLst>
          </p:cNvPr>
          <p:cNvSpPr txBox="1"/>
          <p:nvPr/>
        </p:nvSpPr>
        <p:spPr>
          <a:xfrm>
            <a:off x="8080012" y="6334216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48969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Autofit/>
          </a:bodyPr>
          <a:lstStyle/>
          <a:p>
            <a:r>
              <a:rPr lang="en-GB" dirty="0">
                <a:latin typeface="Arial Black" panose="020B0604020202020204" pitchFamily="34" charset="0"/>
                <a:ea typeface="+mj-ea"/>
              </a:rPr>
              <a:t>ORIENT</a:t>
            </a:r>
          </a:p>
        </p:txBody>
      </p:sp>
      <p:graphicFrame>
        <p:nvGraphicFramePr>
          <p:cNvPr id="11" name="Table Placeholder 8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044043405"/>
              </p:ext>
            </p:extLst>
          </p:nvPr>
        </p:nvGraphicFramePr>
        <p:xfrm>
          <a:off x="4411663" y="2733675"/>
          <a:ext cx="7507287" cy="180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0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2429">
                  <a:extLst>
                    <a:ext uri="{9D8B030D-6E8A-4147-A177-3AD203B41FA5}">
                      <a16:colId xmlns:a16="http://schemas.microsoft.com/office/drawing/2014/main" val="399926372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 fontAlgn="ctr"/>
                      <a:endParaRPr lang="fr-CH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LONG BEACH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OAKLAND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lvl="0" algn="ctr" fontAlgn="ctr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QINGDAO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lvl="0"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SHANGHAI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lvl="0" algn="ctr" fontAlgn="ctr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NINGBO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lvl="0" algn="ctr" fontAlgn="ctr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BUSAN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972104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transpacific</a:t>
            </a:r>
            <a:br>
              <a:rPr lang="en-GB" dirty="0"/>
            </a:br>
            <a:r>
              <a:rPr lang="en-GB" dirty="0"/>
              <a:t>west coast USA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>
                <a:solidFill>
                  <a:schemeClr val="tx1"/>
                </a:solidFill>
              </a:rPr>
              <a:t>Improved transit time </a:t>
            </a:r>
            <a:r>
              <a:rPr lang="fr-CH" dirty="0" err="1">
                <a:solidFill>
                  <a:schemeClr val="tx1"/>
                </a:solidFill>
              </a:rPr>
              <a:t>from</a:t>
            </a:r>
            <a:r>
              <a:rPr lang="fr-CH" dirty="0">
                <a:solidFill>
                  <a:schemeClr val="tx1"/>
                </a:solidFill>
              </a:rPr>
              <a:t> North and Central China to Long Beach and Oakland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H" dirty="0">
                <a:solidFill>
                  <a:schemeClr val="tx1"/>
                </a:solidFill>
              </a:rPr>
              <a:t>Direct South Korea </a:t>
            </a:r>
            <a:r>
              <a:rPr lang="fr-CH" dirty="0" err="1">
                <a:solidFill>
                  <a:schemeClr val="tx1"/>
                </a:solidFill>
              </a:rPr>
              <a:t>coverage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C49D36E-5CCE-4FB2-BEAA-D88102FE5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3300" y="6418492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30A776-43BD-9804-9C2C-FAAD956D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2" y="193085"/>
            <a:ext cx="7960258" cy="25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Autofit/>
          </a:bodyPr>
          <a:lstStyle/>
          <a:p>
            <a:r>
              <a:rPr lang="en-GB" dirty="0">
                <a:latin typeface="Arial Black" panose="020B0604020202020204" pitchFamily="34" charset="0"/>
                <a:ea typeface="+mj-ea"/>
              </a:rPr>
              <a:t>MAPLE</a:t>
            </a:r>
          </a:p>
        </p:txBody>
      </p:sp>
      <p:graphicFrame>
        <p:nvGraphicFramePr>
          <p:cNvPr id="11" name="Table Placeholder 8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956319660"/>
              </p:ext>
            </p:extLst>
          </p:nvPr>
        </p:nvGraphicFramePr>
        <p:xfrm>
          <a:off x="4411663" y="2733675"/>
          <a:ext cx="7507287" cy="252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0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2429">
                  <a:extLst>
                    <a:ext uri="{9D8B030D-6E8A-4147-A177-3AD203B41FA5}">
                      <a16:colId xmlns:a16="http://schemas.microsoft.com/office/drawing/2014/main" val="399926372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108000" algn="r" fontAlgn="ctr"/>
                      <a:endParaRPr lang="fr-CH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3" marR="9463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PRINCE RUPERT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VANCOUVER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XIAMEN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YANTIAN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NINGBO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SHANGHAI 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972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BUSAN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22979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YOKOHAMA</a:t>
                      </a:r>
                    </a:p>
                  </a:txBody>
                  <a:tcPr marL="9463" marR="946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0711564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transpacific</a:t>
            </a:r>
            <a:br>
              <a:rPr lang="en-GB" dirty="0"/>
            </a:br>
            <a:r>
              <a:rPr lang="en-GB" dirty="0"/>
              <a:t>west coast CANADA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0"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1"/>
                </a:solidFill>
              </a:rPr>
              <a:t>Dedicated Canadian service with both Vancouver and Prince Rupert call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1"/>
                </a:solidFill>
              </a:rPr>
              <a:t>Fast connection from China, South Korea and Japan to PNW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C49D36E-5CCE-4FB2-BEAA-D88102FE5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3300" y="6418492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9E429C0-86E5-5851-B7B9-287935701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4414" r="1008" b="2818"/>
          <a:stretch/>
        </p:blipFill>
        <p:spPr>
          <a:xfrm>
            <a:off x="4241322" y="182289"/>
            <a:ext cx="7945878" cy="237412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3951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50B26-13B3-47E2-A95B-325812270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C19ECB-365D-4335-A665-3EFF926A7D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180000" tIns="0" rIns="180000" bIns="180000" rtlCol="0" anchor="ctr">
            <a:noAutofit/>
          </a:bodyPr>
          <a:lstStyle/>
          <a:p>
            <a:endParaRPr lang="en-US" dirty="0">
              <a:latin typeface="Arial Black" panose="020B0604020202020204" pitchFamily="34" charset="0"/>
              <a:ea typeface="+mj-ea"/>
            </a:endParaRPr>
          </a:p>
          <a:p>
            <a:r>
              <a:rPr lang="en-US" dirty="0">
                <a:latin typeface="Arial Black" panose="020B0604020202020204" pitchFamily="34" charset="0"/>
                <a:ea typeface="+mj-ea"/>
              </a:rPr>
              <a:t>CHINOOK</a:t>
            </a:r>
          </a:p>
          <a:p>
            <a:endParaRPr lang="en-GB" dirty="0">
              <a:latin typeface="Arial Black" panose="020B0604020202020204" pitchFamily="34" charset="0"/>
              <a:ea typeface="+mj-ea"/>
            </a:endParaRPr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5DAA76FA-011D-4272-9042-EE2F266A00D4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617596908"/>
              </p:ext>
            </p:extLst>
          </p:nvPr>
        </p:nvGraphicFramePr>
        <p:xfrm>
          <a:off x="4411663" y="2733675"/>
          <a:ext cx="7507286" cy="19022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88639">
                  <a:extLst>
                    <a:ext uri="{9D8B030D-6E8A-4147-A177-3AD203B41FA5}">
                      <a16:colId xmlns:a16="http://schemas.microsoft.com/office/drawing/2014/main" val="1671324746"/>
                    </a:ext>
                  </a:extLst>
                </a:gridCol>
                <a:gridCol w="1888639">
                  <a:extLst>
                    <a:ext uri="{9D8B030D-6E8A-4147-A177-3AD203B41FA5}">
                      <a16:colId xmlns:a16="http://schemas.microsoft.com/office/drawing/2014/main" val="3744377489"/>
                    </a:ext>
                  </a:extLst>
                </a:gridCol>
                <a:gridCol w="1888639">
                  <a:extLst>
                    <a:ext uri="{9D8B030D-6E8A-4147-A177-3AD203B41FA5}">
                      <a16:colId xmlns:a16="http://schemas.microsoft.com/office/drawing/2014/main" val="3437932018"/>
                    </a:ext>
                  </a:extLst>
                </a:gridCol>
                <a:gridCol w="1841369">
                  <a:extLst>
                    <a:ext uri="{9D8B030D-6E8A-4147-A177-3AD203B41FA5}">
                      <a16:colId xmlns:a16="http://schemas.microsoft.com/office/drawing/2014/main" val="1871446737"/>
                    </a:ext>
                  </a:extLst>
                </a:gridCol>
              </a:tblGrid>
              <a:tr h="397849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VANCOUVER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SEATTLE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PORTLAND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3485667"/>
                  </a:ext>
                </a:extLst>
              </a:tr>
              <a:tr h="38154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YANTIAN 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19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22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25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961285"/>
                  </a:ext>
                </a:extLst>
              </a:tr>
              <a:tr h="38154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SHANGHAI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16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19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33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1735510"/>
                  </a:ext>
                </a:extLst>
              </a:tr>
              <a:tr h="35981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QINGDAO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13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17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20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610599"/>
                  </a:ext>
                </a:extLst>
              </a:tr>
              <a:tr h="38154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BUSAN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11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14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17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0044938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CCD698F5-848F-4E9E-9176-934BE124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" y="400297"/>
            <a:ext cx="4138120" cy="866970"/>
          </a:xfrm>
        </p:spPr>
        <p:txBody>
          <a:bodyPr>
            <a:normAutofit/>
          </a:bodyPr>
          <a:lstStyle/>
          <a:p>
            <a:r>
              <a:rPr lang="en-GB" dirty="0"/>
              <a:t>Transpacific WC</a:t>
            </a:r>
            <a:br>
              <a:rPr lang="en-GB" dirty="0"/>
            </a:br>
            <a:r>
              <a:rPr lang="en-GB" dirty="0"/>
              <a:t>USA &amp; </a:t>
            </a:r>
            <a:r>
              <a:rPr lang="en-GB" dirty="0" err="1"/>
              <a:t>canada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F6185-BD3A-4C5C-906C-1032CCCBBD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en-US" b="0" i="0" dirty="0">
                <a:effectLst/>
              </a:rPr>
              <a:t>Fast transit time from Yantian, Shanghai, Qingdao and Busan to Vancouver</a:t>
            </a:r>
          </a:p>
          <a:p>
            <a:pPr algn="just"/>
            <a:r>
              <a:rPr lang="en-US" dirty="0"/>
              <a:t>Weekly call to Seattle and Vancouver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D38A1-EBA5-416B-8C8F-B8152D30A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806FA-CC4D-1373-53B5-572616FA0DA2}"/>
              </a:ext>
            </a:extLst>
          </p:cNvPr>
          <p:cNvSpPr txBox="1"/>
          <p:nvPr/>
        </p:nvSpPr>
        <p:spPr>
          <a:xfrm>
            <a:off x="8771046" y="6300315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3F5379-74B9-FE37-9406-050D4ADBF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702" y="167040"/>
            <a:ext cx="7913298" cy="23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9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50B26-13B3-47E2-A95B-325812270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C19ECB-365D-4335-A665-3EFF926A7D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180000" tIns="0" rIns="180000" bIns="180000" rtlCol="0" anchor="ctr">
            <a:normAutofit fontScale="25000" lnSpcReduction="20000"/>
          </a:bodyPr>
          <a:lstStyle/>
          <a:p>
            <a:r>
              <a:rPr lang="en-US" sz="8000" dirty="0">
                <a:latin typeface="Arial Black" panose="020B0604020202020204" pitchFamily="34" charset="0"/>
                <a:ea typeface="+mj-ea"/>
              </a:rPr>
              <a:t>SENTOSA</a:t>
            </a:r>
            <a:endParaRPr lang="en-GB" sz="8000" dirty="0">
              <a:latin typeface="Arial Black" panose="020B0604020202020204" pitchFamily="34" charset="0"/>
              <a:ea typeface="+mj-ea"/>
            </a:endParaRPr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5DAA76FA-011D-4272-9042-EE2F266A00D4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371428838"/>
              </p:ext>
            </p:extLst>
          </p:nvPr>
        </p:nvGraphicFramePr>
        <p:xfrm>
          <a:off x="4411663" y="3191774"/>
          <a:ext cx="7507287" cy="20444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02429">
                  <a:extLst>
                    <a:ext uri="{9D8B030D-6E8A-4147-A177-3AD203B41FA5}">
                      <a16:colId xmlns:a16="http://schemas.microsoft.com/office/drawing/2014/main" val="1671324746"/>
                    </a:ext>
                  </a:extLst>
                </a:gridCol>
                <a:gridCol w="2502429">
                  <a:extLst>
                    <a:ext uri="{9D8B030D-6E8A-4147-A177-3AD203B41FA5}">
                      <a16:colId xmlns:a16="http://schemas.microsoft.com/office/drawing/2014/main" val="3095016421"/>
                    </a:ext>
                  </a:extLst>
                </a:gridCol>
                <a:gridCol w="2502429">
                  <a:extLst>
                    <a:ext uri="{9D8B030D-6E8A-4147-A177-3AD203B41FA5}">
                      <a16:colId xmlns:a16="http://schemas.microsoft.com/office/drawing/2014/main" val="1485708865"/>
                    </a:ext>
                  </a:extLst>
                </a:gridCol>
              </a:tblGrid>
              <a:tr h="291103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0"/>
                        </a:spcBef>
                      </a:pPr>
                      <a:r>
                        <a:rPr lang="en-US" sz="1000" dirty="0">
                          <a:latin typeface="+mn-lt"/>
                        </a:rPr>
                        <a:t>LOS ANGELES</a:t>
                      </a:r>
                      <a:endParaRPr lang="en-GB" sz="10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0"/>
                        </a:spcBef>
                      </a:pPr>
                      <a:r>
                        <a:rPr lang="en-US" sz="1000" dirty="0">
                          <a:latin typeface="+mn-lt"/>
                        </a:rPr>
                        <a:t>OAKLAND</a:t>
                      </a:r>
                      <a:endParaRPr lang="en-GB" sz="10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3485667"/>
                  </a:ext>
                </a:extLst>
              </a:tr>
              <a:tr h="38506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PORT KLANG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latin typeface="+mn-lt"/>
                        </a:rPr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latin typeface="+mn-lt"/>
                        </a:rPr>
                        <a:t>35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2596086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+mn-lt"/>
                        </a:rPr>
                        <a:t>SINGAPORE</a:t>
                      </a:r>
                      <a:endParaRPr lang="en-GB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latin typeface="+mn-lt"/>
                        </a:rPr>
                        <a:t>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latin typeface="+mn-lt"/>
                        </a:rPr>
                        <a:t>34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961285"/>
                  </a:ext>
                </a:extLst>
              </a:tr>
              <a:tr h="36874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LAEM CHABANG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latin typeface="+mn-lt"/>
                        </a:rPr>
                        <a:t>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latin typeface="+mn-lt"/>
                        </a:rPr>
                        <a:t>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0618870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VUNG TAU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latin typeface="+mn-lt"/>
                        </a:rPr>
                        <a:t>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latin typeface="+mn-lt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4852175"/>
                  </a:ext>
                </a:extLst>
              </a:tr>
              <a:tr h="33643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BUSAN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latin typeface="+mn-lt"/>
                        </a:rPr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1735510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CCD698F5-848F-4E9E-9176-934BE124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transpacific</a:t>
            </a:r>
            <a:br>
              <a:rPr lang="en-GB" dirty="0"/>
            </a:br>
            <a:r>
              <a:rPr lang="en-GB" dirty="0"/>
              <a:t>west coast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F6185-BD3A-4C5C-906C-1032CCCBBD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0" i="0" dirty="0">
                <a:effectLst/>
              </a:rPr>
              <a:t>Reliable India and Southeast Asia service to Los Angeles and Oakland</a:t>
            </a:r>
          </a:p>
          <a:p>
            <a:pPr algn="just"/>
            <a:r>
              <a:rPr lang="en-US" dirty="0"/>
              <a:t>New calls in Mundra, Nhava Sheva, Colombo, Port </a:t>
            </a:r>
            <a:r>
              <a:rPr lang="en-US" dirty="0" err="1"/>
              <a:t>Klang</a:t>
            </a:r>
            <a:r>
              <a:rPr lang="en-US" dirty="0"/>
              <a:t>, Singapore and Busan with fast transit times to USWC. </a:t>
            </a:r>
          </a:p>
          <a:p>
            <a:pPr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arge improvement in transit from a large number of SEA ports via Busan.  </a:t>
            </a:r>
            <a:endParaRPr lang="en-US" b="0" i="0" dirty="0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D38A1-EBA5-416B-8C8F-B8152D30A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335B1-A64D-BE43-0E2E-CED7CFE8F68F}"/>
              </a:ext>
            </a:extLst>
          </p:cNvPr>
          <p:cNvSpPr txBox="1"/>
          <p:nvPr/>
        </p:nvSpPr>
        <p:spPr>
          <a:xfrm>
            <a:off x="8771046" y="6300315"/>
            <a:ext cx="2510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65000"/>
                  </a:schemeClr>
                </a:solidFill>
              </a:rPr>
              <a:t>NOTE: Transit times are indicative and subject to change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50C775-0BB6-97AE-22C1-9CBD771F2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4"/>
          <a:stretch/>
        </p:blipFill>
        <p:spPr>
          <a:xfrm>
            <a:off x="4321834" y="140617"/>
            <a:ext cx="7865365" cy="29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4001"/>
      </p:ext>
    </p:extLst>
  </p:cSld>
  <p:clrMapOvr>
    <a:masterClrMapping/>
  </p:clrMapOvr>
</p:sld>
</file>

<file path=ppt/theme/theme1.xml><?xml version="1.0" encoding="utf-8"?>
<a:theme xmlns:a="http://schemas.openxmlformats.org/drawingml/2006/main" name="msc_2022">
  <a:themeElements>
    <a:clrScheme name="MSC 2021">
      <a:dk1>
        <a:sysClr val="windowText" lastClr="000000"/>
      </a:dk1>
      <a:lt1>
        <a:srgbClr val="FFFFFF"/>
      </a:lt1>
      <a:dk2>
        <a:srgbClr val="8B8178"/>
      </a:dk2>
      <a:lt2>
        <a:srgbClr val="FFFFFF"/>
      </a:lt2>
      <a:accent1>
        <a:srgbClr val="EED484"/>
      </a:accent1>
      <a:accent2>
        <a:srgbClr val="1B365D"/>
      </a:accent2>
      <a:accent3>
        <a:srgbClr val="135193"/>
      </a:accent3>
      <a:accent4>
        <a:srgbClr val="8E9FBC"/>
      </a:accent4>
      <a:accent5>
        <a:srgbClr val="325854"/>
      </a:accent5>
      <a:accent6>
        <a:srgbClr val="A6192E"/>
      </a:accent6>
      <a:hlink>
        <a:srgbClr val="ACA39A"/>
      </a:hlink>
      <a:folHlink>
        <a:srgbClr val="BFBFBF"/>
      </a:folHlink>
    </a:clrScheme>
    <a:fontScheme name="MSC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C_PPT_template_2022" id="{9DF6CFCE-6199-4FB3-B1C2-0BD318D476D5}" vid="{084E43CA-B0F2-4926-81B7-4B929ECADD9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C9F133CEF8C141A6AFF14CF926BF11" ma:contentTypeVersion="18" ma:contentTypeDescription="Create a new document." ma:contentTypeScope="" ma:versionID="d2c3d02cb5aac0f3fd58ddb4f9b6f0ca">
  <xsd:schema xmlns:xsd="http://www.w3.org/2001/XMLSchema" xmlns:xs="http://www.w3.org/2001/XMLSchema" xmlns:p="http://schemas.microsoft.com/office/2006/metadata/properties" xmlns:ns2="29363ade-0765-4476-985d-ea4857a7502f" xmlns:ns3="f10ee114-327f-4762-871b-76029ec1e3cc" targetNamespace="http://schemas.microsoft.com/office/2006/metadata/properties" ma:root="true" ma:fieldsID="4f3df7a27a3e439445017a24bc491a80" ns2:_="" ns3:_="">
    <xsd:import namespace="29363ade-0765-4476-985d-ea4857a7502f"/>
    <xsd:import namespace="f10ee114-327f-4762-871b-76029ec1e3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63ade-0765-4476-985d-ea4857a750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8ded909-303a-4d8e-b841-df2fc8e5e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ee114-327f-4762-871b-76029ec1e3c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363ade-0765-4476-985d-ea4857a750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7260F1-D415-47B1-97C1-827C5ACFC2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363ade-0765-4476-985d-ea4857a7502f"/>
    <ds:schemaRef ds:uri="f10ee114-327f-4762-871b-76029ec1e3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594365-09A9-40CB-A76B-EFE7B7F775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2C927-5A81-4FA4-B665-F19D810C980C}">
  <ds:schemaRefs>
    <ds:schemaRef ds:uri="http://purl.org/dc/elements/1.1/"/>
    <ds:schemaRef ds:uri="http://purl.org/dc/terms/"/>
    <ds:schemaRef ds:uri="29363ade-0765-4476-985d-ea4857a7502f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10ee114-327f-4762-871b-76029ec1e3cc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c24caf1-31f7-40c1-bde0-ca915f0156e3}" enabled="1" method="Standard" siteId="{088e9b00-ffd0-458e-bfa1-acf4c596d3c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msc_ppt_global_template_2022</Template>
  <TotalTime>345</TotalTime>
  <Words>835</Words>
  <Application>Microsoft Office PowerPoint</Application>
  <PresentationFormat>Widescreen</PresentationFormat>
  <Paragraphs>360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Wingdings</vt:lpstr>
      <vt:lpstr>msc_2022</vt:lpstr>
      <vt:lpstr>Transpacific west coast usa &amp; canada</vt:lpstr>
      <vt:lpstr>transpacific – west coast USA &amp; Canada overview</vt:lpstr>
      <vt:lpstr>Eastbound</vt:lpstr>
      <vt:lpstr>transpacific west coast usA</vt:lpstr>
      <vt:lpstr>transpacific west coast USA</vt:lpstr>
      <vt:lpstr>transpacific west coast USA</vt:lpstr>
      <vt:lpstr>transpacific west coast CANADA</vt:lpstr>
      <vt:lpstr>Transpacific WC USA &amp; canada</vt:lpstr>
      <vt:lpstr>transpacific west coast USA</vt:lpstr>
      <vt:lpstr>westbound</vt:lpstr>
      <vt:lpstr>transpacific west coast USA</vt:lpstr>
      <vt:lpstr>transpacific west coast USA</vt:lpstr>
      <vt:lpstr>transpacific west coast USA</vt:lpstr>
      <vt:lpstr>transpacific west coast CANADA</vt:lpstr>
      <vt:lpstr>Transpacific WC USA &amp; canada</vt:lpstr>
      <vt:lpstr>transpacific west coast USA</vt:lpstr>
      <vt:lpstr>PowerPoint Presentation</vt:lpstr>
    </vt:vector>
  </TitlesOfParts>
  <Company>MSC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Transpacific west coast usa &amp; canada</dc:title>
  <dc:creator>Katia Cipelli (MSC Geneva)</dc:creator>
  <cp:lastModifiedBy>Alessandro Delfino (MSC Geneva)</cp:lastModifiedBy>
  <cp:revision>5</cp:revision>
  <cp:lastPrinted>2022-12-27T14:44:38Z</cp:lastPrinted>
  <dcterms:created xsi:type="dcterms:W3CDTF">2022-12-16T09:55:12Z</dcterms:created>
  <dcterms:modified xsi:type="dcterms:W3CDTF">2024-03-14T10:09:30Z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MSIP_Label_fc24caf1-31f7-40c1-bde0-ca915f0156e3_Enabled">
    <vt:lpwstr>true</vt:lpwstr>
  </property>
  <property fmtid="{D5CDD505-2E9C-101B-9397-08002B2CF9AE}" pid="4" name="MSIP_Label_fc24caf1-31f7-40c1-bde0-ca915f0156e3_SetDate">
    <vt:lpwstr>2022-09-01T11:13:58Z</vt:lpwstr>
  </property>
  <property fmtid="{D5CDD505-2E9C-101B-9397-08002B2CF9AE}" pid="5" name="MSIP_Label_fc24caf1-31f7-40c1-bde0-ca915f0156e3_Method">
    <vt:lpwstr>Standard</vt:lpwstr>
  </property>
  <property fmtid="{D5CDD505-2E9C-101B-9397-08002B2CF9AE}" pid="6" name="MSIP_Label_fc24caf1-31f7-40c1-bde0-ca915f0156e3_Name">
    <vt:lpwstr>Internal</vt:lpwstr>
  </property>
  <property fmtid="{D5CDD505-2E9C-101B-9397-08002B2CF9AE}" pid="7" name="MSIP_Label_fc24caf1-31f7-40c1-bde0-ca915f0156e3_SiteId">
    <vt:lpwstr>088e9b00-ffd0-458e-bfa1-acf4c596d3cb</vt:lpwstr>
  </property>
  <property fmtid="{D5CDD505-2E9C-101B-9397-08002B2CF9AE}" pid="8" name="MSIP_Label_fc24caf1-31f7-40c1-bde0-ca915f0156e3_ActionId">
    <vt:lpwstr>80cee8b1-a181-4ff9-9c57-1f61095c0cdc</vt:lpwstr>
  </property>
  <property fmtid="{D5CDD505-2E9C-101B-9397-08002B2CF9AE}" pid="9" name="MSIP_Label_fc24caf1-31f7-40c1-bde0-ca915f0156e3_ContentBits">
    <vt:lpwstr>2</vt:lpwstr>
  </property>
  <property fmtid="{D5CDD505-2E9C-101B-9397-08002B2CF9AE}" pid="10" name="ContentTypeId">
    <vt:lpwstr>0x01010092C9F133CEF8C141A6AFF14CF926BF11</vt:lpwstr>
  </property>
  <property fmtid="{D5CDD505-2E9C-101B-9397-08002B2CF9AE}" pid="11" name="Order">
    <vt:lpwstr>18722400.0000000</vt:lpwstr>
  </property>
  <property fmtid="{D5CDD505-2E9C-101B-9397-08002B2CF9AE}" pid="12" name="SPSKArea">
    <vt:lpwstr>9;#Marketing ＆ Communications|74a8a0d9-0b36-4277-b852-b5c0be2ed4c1</vt:lpwstr>
  </property>
  <property fmtid="{D5CDD505-2E9C-101B-9397-08002B2CF9AE}" pid="13" name="_dlc_DocIdItemGuid">
    <vt:lpwstr>460c2dae-b9ae-4d35-a8ac-54be6a3511f6</vt:lpwstr>
  </property>
</Properties>
</file>